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62" r:id="rId4"/>
    <p:sldId id="327" r:id="rId5"/>
    <p:sldId id="328" r:id="rId6"/>
    <p:sldId id="329" r:id="rId7"/>
    <p:sldId id="268" r:id="rId8"/>
    <p:sldId id="275" r:id="rId9"/>
    <p:sldId id="331" r:id="rId10"/>
    <p:sldId id="274" r:id="rId11"/>
    <p:sldId id="332" r:id="rId12"/>
    <p:sldId id="333" r:id="rId13"/>
    <p:sldId id="334" r:id="rId14"/>
    <p:sldId id="335" r:id="rId15"/>
    <p:sldId id="336" r:id="rId16"/>
    <p:sldId id="337" r:id="rId17"/>
    <p:sldId id="282" r:id="rId18"/>
    <p:sldId id="338" r:id="rId19"/>
    <p:sldId id="280" r:id="rId20"/>
    <p:sldId id="261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A3E"/>
    <a:srgbClr val="11242B"/>
    <a:srgbClr val="0F1545"/>
    <a:srgbClr val="261300"/>
    <a:srgbClr val="778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5F0F1-7CE1-4B29-A198-030091D9B526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1E95C-B6A1-41F2-94DE-B83ABD4982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687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67928" y="3053633"/>
            <a:ext cx="4852560" cy="558799"/>
          </a:xfrm>
        </p:spPr>
        <p:txBody>
          <a:bodyPr anchor="ctr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6667928" y="2355042"/>
            <a:ext cx="4852560" cy="698591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667928" y="3775990"/>
            <a:ext cx="4852560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667928" y="4147465"/>
            <a:ext cx="4852560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238842" y="1565334"/>
            <a:ext cx="5836681" cy="5292666"/>
            <a:chOff x="254283" y="1886754"/>
            <a:chExt cx="5836681" cy="5292666"/>
          </a:xfrm>
        </p:grpSpPr>
        <p:grpSp>
          <p:nvGrpSpPr>
            <p:cNvPr id="7" name="组合 6"/>
            <p:cNvGrpSpPr/>
            <p:nvPr/>
          </p:nvGrpSpPr>
          <p:grpSpPr>
            <a:xfrm flipH="1">
              <a:off x="773576" y="2329256"/>
              <a:ext cx="4930983" cy="4850164"/>
              <a:chOff x="4" y="1009025"/>
              <a:chExt cx="5518411" cy="5427964"/>
            </a:xfrm>
          </p:grpSpPr>
          <p:sp>
            <p:nvSpPr>
              <p:cNvPr id="2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58" y="1012624"/>
                <a:ext cx="5467604" cy="51040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1315122" y="3048111"/>
                <a:ext cx="2688858" cy="3388878"/>
              </a:xfrm>
              <a:custGeom>
                <a:avLst/>
                <a:gdLst/>
                <a:ahLst/>
                <a:cxnLst>
                  <a:cxn ang="0">
                    <a:pos x="534" y="1813"/>
                  </a:cxn>
                  <a:cxn ang="0">
                    <a:pos x="439" y="1553"/>
                  </a:cxn>
                  <a:cxn ang="0">
                    <a:pos x="148" y="1532"/>
                  </a:cxn>
                  <a:cxn ang="0">
                    <a:pos x="135" y="1370"/>
                  </a:cxn>
                  <a:cxn ang="0">
                    <a:pos x="109" y="1290"/>
                  </a:cxn>
                  <a:cxn ang="0">
                    <a:pos x="109" y="1154"/>
                  </a:cxn>
                  <a:cxn ang="0">
                    <a:pos x="5" y="1059"/>
                  </a:cxn>
                  <a:cxn ang="0">
                    <a:pos x="136" y="870"/>
                  </a:cxn>
                  <a:cxn ang="0">
                    <a:pos x="343" y="190"/>
                  </a:cxn>
                  <a:cxn ang="0">
                    <a:pos x="1150" y="116"/>
                  </a:cxn>
                  <a:cxn ang="0">
                    <a:pos x="1461" y="453"/>
                  </a:cxn>
                  <a:cxn ang="0">
                    <a:pos x="1451" y="937"/>
                  </a:cxn>
                  <a:cxn ang="0">
                    <a:pos x="1173" y="1321"/>
                  </a:cxn>
                  <a:cxn ang="0">
                    <a:pos x="1301" y="1807"/>
                  </a:cxn>
                  <a:cxn ang="0">
                    <a:pos x="534" y="1813"/>
                  </a:cxn>
                </a:cxnLst>
                <a:rect l="0" t="0" r="r" b="b"/>
                <a:pathLst>
                  <a:path w="1522" h="1813">
                    <a:moveTo>
                      <a:pt x="534" y="1813"/>
                    </a:moveTo>
                    <a:cubicBezTo>
                      <a:pt x="534" y="1813"/>
                      <a:pt x="464" y="1592"/>
                      <a:pt x="439" y="1553"/>
                    </a:cubicBezTo>
                    <a:cubicBezTo>
                      <a:pt x="413" y="1514"/>
                      <a:pt x="212" y="1576"/>
                      <a:pt x="148" y="1532"/>
                    </a:cubicBezTo>
                    <a:cubicBezTo>
                      <a:pt x="83" y="1489"/>
                      <a:pt x="135" y="1370"/>
                      <a:pt x="135" y="1370"/>
                    </a:cubicBezTo>
                    <a:cubicBezTo>
                      <a:pt x="135" y="1370"/>
                      <a:pt x="32" y="1362"/>
                      <a:pt x="109" y="1290"/>
                    </a:cubicBezTo>
                    <a:cubicBezTo>
                      <a:pt x="32" y="1272"/>
                      <a:pt x="117" y="1182"/>
                      <a:pt x="109" y="1154"/>
                    </a:cubicBezTo>
                    <a:cubicBezTo>
                      <a:pt x="47" y="1144"/>
                      <a:pt x="0" y="1100"/>
                      <a:pt x="5" y="1059"/>
                    </a:cubicBezTo>
                    <a:cubicBezTo>
                      <a:pt x="11" y="1018"/>
                      <a:pt x="154" y="906"/>
                      <a:pt x="136" y="870"/>
                    </a:cubicBezTo>
                    <a:cubicBezTo>
                      <a:pt x="118" y="834"/>
                      <a:pt x="8" y="466"/>
                      <a:pt x="343" y="190"/>
                    </a:cubicBezTo>
                    <a:cubicBezTo>
                      <a:pt x="553" y="18"/>
                      <a:pt x="897" y="0"/>
                      <a:pt x="1150" y="116"/>
                    </a:cubicBezTo>
                    <a:cubicBezTo>
                      <a:pt x="1301" y="185"/>
                      <a:pt x="1415" y="320"/>
                      <a:pt x="1461" y="453"/>
                    </a:cubicBezTo>
                    <a:cubicBezTo>
                      <a:pt x="1517" y="612"/>
                      <a:pt x="1522" y="801"/>
                      <a:pt x="1451" y="937"/>
                    </a:cubicBezTo>
                    <a:cubicBezTo>
                      <a:pt x="1363" y="1106"/>
                      <a:pt x="1187" y="1215"/>
                      <a:pt x="1173" y="1321"/>
                    </a:cubicBezTo>
                    <a:cubicBezTo>
                      <a:pt x="1147" y="1514"/>
                      <a:pt x="1301" y="1807"/>
                      <a:pt x="1301" y="1807"/>
                    </a:cubicBezTo>
                    <a:lnTo>
                      <a:pt x="534" y="181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" name="Freeform 7"/>
              <p:cNvSpPr>
                <a:spLocks/>
              </p:cNvSpPr>
              <p:nvPr/>
            </p:nvSpPr>
            <p:spPr bwMode="auto">
              <a:xfrm>
                <a:off x="1793878" y="3336066"/>
                <a:ext cx="541289" cy="604707"/>
              </a:xfrm>
              <a:custGeom>
                <a:avLst/>
                <a:gdLst/>
                <a:ahLst/>
                <a:cxnLst>
                  <a:cxn ang="0">
                    <a:pos x="18" y="225"/>
                  </a:cxn>
                  <a:cxn ang="0">
                    <a:pos x="0" y="371"/>
                  </a:cxn>
                  <a:cxn ang="0">
                    <a:pos x="169" y="371"/>
                  </a:cxn>
                  <a:cxn ang="0">
                    <a:pos x="260" y="196"/>
                  </a:cxn>
                  <a:cxn ang="0">
                    <a:pos x="164" y="138"/>
                  </a:cxn>
                  <a:cxn ang="0">
                    <a:pos x="306" y="136"/>
                  </a:cxn>
                  <a:cxn ang="0">
                    <a:pos x="306" y="0"/>
                  </a:cxn>
                  <a:cxn ang="0">
                    <a:pos x="108" y="104"/>
                  </a:cxn>
                  <a:cxn ang="0">
                    <a:pos x="43" y="165"/>
                  </a:cxn>
                  <a:cxn ang="0">
                    <a:pos x="196" y="225"/>
                  </a:cxn>
                  <a:cxn ang="0">
                    <a:pos x="18" y="225"/>
                  </a:cxn>
                </a:cxnLst>
                <a:rect l="0" t="0" r="r" b="b"/>
                <a:pathLst>
                  <a:path w="306" h="371">
                    <a:moveTo>
                      <a:pt x="18" y="225"/>
                    </a:moveTo>
                    <a:cubicBezTo>
                      <a:pt x="9" y="225"/>
                      <a:pt x="0" y="371"/>
                      <a:pt x="0" y="371"/>
                    </a:cubicBezTo>
                    <a:cubicBezTo>
                      <a:pt x="169" y="371"/>
                      <a:pt x="169" y="371"/>
                      <a:pt x="169" y="371"/>
                    </a:cubicBezTo>
                    <a:cubicBezTo>
                      <a:pt x="260" y="196"/>
                      <a:pt x="260" y="196"/>
                      <a:pt x="260" y="196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306" y="136"/>
                      <a:pt x="306" y="136"/>
                      <a:pt x="306" y="136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233" y="23"/>
                      <a:pt x="165" y="57"/>
                      <a:pt x="108" y="104"/>
                    </a:cubicBezTo>
                    <a:cubicBezTo>
                      <a:pt x="84" y="124"/>
                      <a:pt x="63" y="144"/>
                      <a:pt x="43" y="165"/>
                    </a:cubicBezTo>
                    <a:cubicBezTo>
                      <a:pt x="196" y="225"/>
                      <a:pt x="196" y="225"/>
                      <a:pt x="196" y="225"/>
                    </a:cubicBezTo>
                    <a:cubicBezTo>
                      <a:pt x="196" y="225"/>
                      <a:pt x="26" y="225"/>
                      <a:pt x="18" y="2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1801695" y="3998364"/>
                <a:ext cx="504161" cy="248362"/>
              </a:xfrm>
              <a:custGeom>
                <a:avLst/>
                <a:gdLst/>
                <a:ahLst/>
                <a:cxnLst>
                  <a:cxn ang="0">
                    <a:pos x="112" y="0"/>
                  </a:cxn>
                  <a:cxn ang="0">
                    <a:pos x="0" y="0"/>
                  </a:cxn>
                  <a:cxn ang="0">
                    <a:pos x="164" y="138"/>
                  </a:cxn>
                  <a:cxn ang="0">
                    <a:pos x="258" y="101"/>
                  </a:cxn>
                  <a:cxn ang="0">
                    <a:pos x="112" y="0"/>
                  </a:cxn>
                </a:cxnLst>
                <a:rect l="0" t="0" r="r" b="b"/>
                <a:pathLst>
                  <a:path w="258" h="138">
                    <a:moveTo>
                      <a:pt x="112" y="0"/>
                    </a:moveTo>
                    <a:lnTo>
                      <a:pt x="0" y="0"/>
                    </a:lnTo>
                    <a:lnTo>
                      <a:pt x="164" y="138"/>
                    </a:lnTo>
                    <a:lnTo>
                      <a:pt x="258" y="10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2214012" y="3798595"/>
                <a:ext cx="1645362" cy="721689"/>
              </a:xfrm>
              <a:custGeom>
                <a:avLst/>
                <a:gdLst/>
                <a:ahLst/>
                <a:cxnLst>
                  <a:cxn ang="0">
                    <a:pos x="923" y="194"/>
                  </a:cxn>
                  <a:cxn ang="0">
                    <a:pos x="733" y="201"/>
                  </a:cxn>
                  <a:cxn ang="0">
                    <a:pos x="719" y="248"/>
                  </a:cxn>
                  <a:cxn ang="0">
                    <a:pos x="786" y="280"/>
                  </a:cxn>
                  <a:cxn ang="0">
                    <a:pos x="689" y="268"/>
                  </a:cxn>
                  <a:cxn ang="0">
                    <a:pos x="724" y="178"/>
                  </a:cxn>
                  <a:cxn ang="0">
                    <a:pos x="919" y="164"/>
                  </a:cxn>
                  <a:cxn ang="0">
                    <a:pos x="891" y="59"/>
                  </a:cxn>
                  <a:cxn ang="0">
                    <a:pos x="866" y="0"/>
                  </a:cxn>
                  <a:cxn ang="0">
                    <a:pos x="684" y="134"/>
                  </a:cxn>
                  <a:cxn ang="0">
                    <a:pos x="529" y="87"/>
                  </a:cxn>
                  <a:cxn ang="0">
                    <a:pos x="374" y="177"/>
                  </a:cxn>
                  <a:cxn ang="0">
                    <a:pos x="198" y="172"/>
                  </a:cxn>
                  <a:cxn ang="0">
                    <a:pos x="190" y="251"/>
                  </a:cxn>
                  <a:cxn ang="0">
                    <a:pos x="307" y="296"/>
                  </a:cxn>
                  <a:cxn ang="0">
                    <a:pos x="295" y="341"/>
                  </a:cxn>
                  <a:cxn ang="0">
                    <a:pos x="204" y="312"/>
                  </a:cxn>
                  <a:cxn ang="0">
                    <a:pos x="58" y="251"/>
                  </a:cxn>
                  <a:cxn ang="0">
                    <a:pos x="0" y="283"/>
                  </a:cxn>
                  <a:cxn ang="0">
                    <a:pos x="0" y="382"/>
                  </a:cxn>
                  <a:cxn ang="0">
                    <a:pos x="90" y="443"/>
                  </a:cxn>
                  <a:cxn ang="0">
                    <a:pos x="371" y="443"/>
                  </a:cxn>
                  <a:cxn ang="0">
                    <a:pos x="423" y="327"/>
                  </a:cxn>
                  <a:cxn ang="0">
                    <a:pos x="364" y="252"/>
                  </a:cxn>
                  <a:cxn ang="0">
                    <a:pos x="532" y="259"/>
                  </a:cxn>
                  <a:cxn ang="0">
                    <a:pos x="457" y="331"/>
                  </a:cxn>
                  <a:cxn ang="0">
                    <a:pos x="543" y="334"/>
                  </a:cxn>
                  <a:cxn ang="0">
                    <a:pos x="654" y="291"/>
                  </a:cxn>
                  <a:cxn ang="0">
                    <a:pos x="733" y="359"/>
                  </a:cxn>
                  <a:cxn ang="0">
                    <a:pos x="925" y="356"/>
                  </a:cxn>
                  <a:cxn ang="0">
                    <a:pos x="923" y="194"/>
                  </a:cxn>
                </a:cxnLst>
                <a:rect l="0" t="0" r="r" b="b"/>
                <a:pathLst>
                  <a:path w="932" h="443">
                    <a:moveTo>
                      <a:pt x="923" y="194"/>
                    </a:moveTo>
                    <a:cubicBezTo>
                      <a:pt x="733" y="201"/>
                      <a:pt x="733" y="201"/>
                      <a:pt x="733" y="201"/>
                    </a:cubicBezTo>
                    <a:cubicBezTo>
                      <a:pt x="719" y="248"/>
                      <a:pt x="719" y="248"/>
                      <a:pt x="719" y="248"/>
                    </a:cubicBezTo>
                    <a:cubicBezTo>
                      <a:pt x="786" y="280"/>
                      <a:pt x="786" y="280"/>
                      <a:pt x="786" y="280"/>
                    </a:cubicBezTo>
                    <a:cubicBezTo>
                      <a:pt x="689" y="268"/>
                      <a:pt x="689" y="268"/>
                      <a:pt x="689" y="268"/>
                    </a:cubicBezTo>
                    <a:cubicBezTo>
                      <a:pt x="724" y="178"/>
                      <a:pt x="724" y="178"/>
                      <a:pt x="724" y="178"/>
                    </a:cubicBezTo>
                    <a:cubicBezTo>
                      <a:pt x="919" y="164"/>
                      <a:pt x="919" y="164"/>
                      <a:pt x="919" y="164"/>
                    </a:cubicBezTo>
                    <a:cubicBezTo>
                      <a:pt x="912" y="128"/>
                      <a:pt x="903" y="93"/>
                      <a:pt x="891" y="59"/>
                    </a:cubicBezTo>
                    <a:cubicBezTo>
                      <a:pt x="884" y="40"/>
                      <a:pt x="876" y="20"/>
                      <a:pt x="866" y="0"/>
                    </a:cubicBezTo>
                    <a:cubicBezTo>
                      <a:pt x="684" y="134"/>
                      <a:pt x="684" y="134"/>
                      <a:pt x="684" y="134"/>
                    </a:cubicBezTo>
                    <a:cubicBezTo>
                      <a:pt x="529" y="87"/>
                      <a:pt x="529" y="87"/>
                      <a:pt x="529" y="8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0" y="251"/>
                      <a:pt x="190" y="251"/>
                      <a:pt x="190" y="251"/>
                    </a:cubicBezTo>
                    <a:cubicBezTo>
                      <a:pt x="307" y="296"/>
                      <a:pt x="307" y="296"/>
                      <a:pt x="307" y="296"/>
                    </a:cubicBezTo>
                    <a:cubicBezTo>
                      <a:pt x="295" y="341"/>
                      <a:pt x="295" y="341"/>
                      <a:pt x="295" y="341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58" y="251"/>
                      <a:pt x="58" y="251"/>
                      <a:pt x="58" y="251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90" y="443"/>
                      <a:pt x="90" y="443"/>
                      <a:pt x="90" y="443"/>
                    </a:cubicBezTo>
                    <a:cubicBezTo>
                      <a:pt x="371" y="443"/>
                      <a:pt x="371" y="443"/>
                      <a:pt x="371" y="443"/>
                    </a:cubicBezTo>
                    <a:cubicBezTo>
                      <a:pt x="423" y="327"/>
                      <a:pt x="423" y="327"/>
                      <a:pt x="423" y="327"/>
                    </a:cubicBezTo>
                    <a:cubicBezTo>
                      <a:pt x="364" y="252"/>
                      <a:pt x="364" y="252"/>
                      <a:pt x="364" y="252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7" y="331"/>
                      <a:pt x="457" y="331"/>
                      <a:pt x="457" y="331"/>
                    </a:cubicBezTo>
                    <a:cubicBezTo>
                      <a:pt x="543" y="334"/>
                      <a:pt x="543" y="334"/>
                      <a:pt x="543" y="334"/>
                    </a:cubicBezTo>
                    <a:cubicBezTo>
                      <a:pt x="654" y="291"/>
                      <a:pt x="654" y="291"/>
                      <a:pt x="654" y="291"/>
                    </a:cubicBezTo>
                    <a:cubicBezTo>
                      <a:pt x="733" y="359"/>
                      <a:pt x="733" y="359"/>
                      <a:pt x="733" y="359"/>
                    </a:cubicBezTo>
                    <a:cubicBezTo>
                      <a:pt x="925" y="356"/>
                      <a:pt x="925" y="356"/>
                      <a:pt x="925" y="356"/>
                    </a:cubicBezTo>
                    <a:cubicBezTo>
                      <a:pt x="932" y="304"/>
                      <a:pt x="931" y="248"/>
                      <a:pt x="923" y="1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2718173" y="4563477"/>
                <a:ext cx="433813" cy="311352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158" y="191"/>
                  </a:cxn>
                  <a:cxn ang="0">
                    <a:pos x="246" y="150"/>
                  </a:cxn>
                  <a:cxn ang="0">
                    <a:pos x="111" y="0"/>
                  </a:cxn>
                  <a:cxn ang="0">
                    <a:pos x="0" y="26"/>
                  </a:cxn>
                </a:cxnLst>
                <a:rect l="0" t="0" r="r" b="b"/>
                <a:pathLst>
                  <a:path w="246" h="191">
                    <a:moveTo>
                      <a:pt x="0" y="26"/>
                    </a:moveTo>
                    <a:cubicBezTo>
                      <a:pt x="158" y="191"/>
                      <a:pt x="158" y="191"/>
                      <a:pt x="158" y="191"/>
                    </a:cubicBezTo>
                    <a:cubicBezTo>
                      <a:pt x="246" y="150"/>
                      <a:pt x="246" y="150"/>
                      <a:pt x="246" y="15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20" y="26"/>
                      <a:pt x="0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2952667" y="4388904"/>
                <a:ext cx="504161" cy="257360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80" y="143"/>
                  </a:cxn>
                  <a:cxn ang="0">
                    <a:pos x="258" y="103"/>
                  </a:cxn>
                  <a:cxn ang="0">
                    <a:pos x="258" y="0"/>
                  </a:cxn>
                  <a:cxn ang="0">
                    <a:pos x="28" y="0"/>
                  </a:cxn>
                  <a:cxn ang="0">
                    <a:pos x="0" y="72"/>
                  </a:cxn>
                </a:cxnLst>
                <a:rect l="0" t="0" r="r" b="b"/>
                <a:pathLst>
                  <a:path w="258" h="143">
                    <a:moveTo>
                      <a:pt x="0" y="72"/>
                    </a:moveTo>
                    <a:lnTo>
                      <a:pt x="80" y="143"/>
                    </a:lnTo>
                    <a:lnTo>
                      <a:pt x="258" y="103"/>
                    </a:lnTo>
                    <a:lnTo>
                      <a:pt x="258" y="0"/>
                    </a:lnTo>
                    <a:lnTo>
                      <a:pt x="28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2845190" y="3318069"/>
                <a:ext cx="449446" cy="572312"/>
              </a:xfrm>
              <a:custGeom>
                <a:avLst/>
                <a:gdLst/>
                <a:ahLst/>
                <a:cxnLst>
                  <a:cxn ang="0">
                    <a:pos x="128" y="202"/>
                  </a:cxn>
                  <a:cxn ang="0">
                    <a:pos x="121" y="333"/>
                  </a:cxn>
                  <a:cxn ang="0">
                    <a:pos x="171" y="352"/>
                  </a:cxn>
                  <a:cxn ang="0">
                    <a:pos x="247" y="238"/>
                  </a:cxn>
                  <a:cxn ang="0">
                    <a:pos x="254" y="50"/>
                  </a:cxn>
                  <a:cxn ang="0">
                    <a:pos x="249" y="48"/>
                  </a:cxn>
                  <a:cxn ang="0">
                    <a:pos x="107" y="0"/>
                  </a:cxn>
                  <a:cxn ang="0">
                    <a:pos x="0" y="162"/>
                  </a:cxn>
                  <a:cxn ang="0">
                    <a:pos x="128" y="202"/>
                  </a:cxn>
                </a:cxnLst>
                <a:rect l="0" t="0" r="r" b="b"/>
                <a:pathLst>
                  <a:path w="254" h="352">
                    <a:moveTo>
                      <a:pt x="128" y="202"/>
                    </a:moveTo>
                    <a:cubicBezTo>
                      <a:pt x="121" y="333"/>
                      <a:pt x="121" y="333"/>
                      <a:pt x="121" y="333"/>
                    </a:cubicBezTo>
                    <a:cubicBezTo>
                      <a:pt x="171" y="352"/>
                      <a:pt x="171" y="352"/>
                      <a:pt x="171" y="352"/>
                    </a:cubicBezTo>
                    <a:cubicBezTo>
                      <a:pt x="247" y="238"/>
                      <a:pt x="247" y="238"/>
                      <a:pt x="247" y="238"/>
                    </a:cubicBezTo>
                    <a:cubicBezTo>
                      <a:pt x="254" y="50"/>
                      <a:pt x="254" y="50"/>
                      <a:pt x="254" y="50"/>
                    </a:cubicBezTo>
                    <a:cubicBezTo>
                      <a:pt x="252" y="49"/>
                      <a:pt x="251" y="48"/>
                      <a:pt x="249" y="48"/>
                    </a:cubicBezTo>
                    <a:cubicBezTo>
                      <a:pt x="204" y="27"/>
                      <a:pt x="156" y="11"/>
                      <a:pt x="107" y="0"/>
                    </a:cubicBezTo>
                    <a:cubicBezTo>
                      <a:pt x="0" y="162"/>
                      <a:pt x="0" y="162"/>
                      <a:pt x="0" y="162"/>
                    </a:cubicBezTo>
                    <a:lnTo>
                      <a:pt x="128" y="20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3296590" y="3472845"/>
                <a:ext cx="396685" cy="442732"/>
              </a:xfrm>
              <a:custGeom>
                <a:avLst/>
                <a:gdLst/>
                <a:ahLst/>
                <a:cxnLst>
                  <a:cxn ang="0">
                    <a:pos x="47" y="133"/>
                  </a:cxn>
                  <a:cxn ang="0">
                    <a:pos x="0" y="193"/>
                  </a:cxn>
                  <a:cxn ang="0">
                    <a:pos x="0" y="272"/>
                  </a:cxn>
                  <a:cxn ang="0">
                    <a:pos x="82" y="272"/>
                  </a:cxn>
                  <a:cxn ang="0">
                    <a:pos x="225" y="152"/>
                  </a:cxn>
                  <a:cxn ang="0">
                    <a:pos x="77" y="0"/>
                  </a:cxn>
                  <a:cxn ang="0">
                    <a:pos x="41" y="33"/>
                  </a:cxn>
                  <a:cxn ang="0">
                    <a:pos x="47" y="133"/>
                  </a:cxn>
                </a:cxnLst>
                <a:rect l="0" t="0" r="r" b="b"/>
                <a:pathLst>
                  <a:path w="225" h="272">
                    <a:moveTo>
                      <a:pt x="47" y="133"/>
                    </a:move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225" y="152"/>
                      <a:pt x="225" y="152"/>
                      <a:pt x="225" y="152"/>
                    </a:cubicBezTo>
                    <a:cubicBezTo>
                      <a:pt x="187" y="95"/>
                      <a:pt x="137" y="42"/>
                      <a:pt x="77" y="0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7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2122169" y="3280275"/>
                <a:ext cx="859809" cy="860267"/>
              </a:xfrm>
              <a:custGeom>
                <a:avLst/>
                <a:gdLst/>
                <a:ahLst/>
                <a:cxnLst>
                  <a:cxn ang="0">
                    <a:pos x="321" y="283"/>
                  </a:cxn>
                  <a:cxn ang="0">
                    <a:pos x="276" y="304"/>
                  </a:cxn>
                  <a:cxn ang="0">
                    <a:pos x="124" y="252"/>
                  </a:cxn>
                  <a:cxn ang="0">
                    <a:pos x="97" y="304"/>
                  </a:cxn>
                  <a:cxn ang="0">
                    <a:pos x="136" y="333"/>
                  </a:cxn>
                  <a:cxn ang="0">
                    <a:pos x="124" y="377"/>
                  </a:cxn>
                  <a:cxn ang="0">
                    <a:pos x="51" y="352"/>
                  </a:cxn>
                  <a:cxn ang="0">
                    <a:pos x="0" y="442"/>
                  </a:cxn>
                  <a:cxn ang="0">
                    <a:pos x="120" y="529"/>
                  </a:cxn>
                  <a:cxn ang="0">
                    <a:pos x="208" y="494"/>
                  </a:cxn>
                  <a:cxn ang="0">
                    <a:pos x="242" y="391"/>
                  </a:cxn>
                  <a:cxn ang="0">
                    <a:pos x="276" y="406"/>
                  </a:cxn>
                  <a:cxn ang="0">
                    <a:pos x="276" y="438"/>
                  </a:cxn>
                  <a:cxn ang="0">
                    <a:pos x="457" y="426"/>
                  </a:cxn>
                  <a:cxn ang="0">
                    <a:pos x="486" y="345"/>
                  </a:cxn>
                  <a:cxn ang="0">
                    <a:pos x="486" y="254"/>
                  </a:cxn>
                  <a:cxn ang="0">
                    <a:pos x="346" y="210"/>
                  </a:cxn>
                  <a:cxn ang="0">
                    <a:pos x="393" y="144"/>
                  </a:cxn>
                  <a:cxn ang="0">
                    <a:pos x="450" y="54"/>
                  </a:cxn>
                  <a:cxn ang="0">
                    <a:pos x="392" y="5"/>
                  </a:cxn>
                  <a:cxn ang="0">
                    <a:pos x="172" y="21"/>
                  </a:cxn>
                  <a:cxn ang="0">
                    <a:pos x="170" y="193"/>
                  </a:cxn>
                  <a:cxn ang="0">
                    <a:pos x="321" y="283"/>
                  </a:cxn>
                </a:cxnLst>
                <a:rect l="0" t="0" r="r" b="b"/>
                <a:pathLst>
                  <a:path w="486" h="529">
                    <a:moveTo>
                      <a:pt x="321" y="283"/>
                    </a:moveTo>
                    <a:cubicBezTo>
                      <a:pt x="276" y="304"/>
                      <a:pt x="276" y="304"/>
                      <a:pt x="276" y="304"/>
                    </a:cubicBezTo>
                    <a:cubicBezTo>
                      <a:pt x="124" y="252"/>
                      <a:pt x="124" y="252"/>
                      <a:pt x="124" y="252"/>
                    </a:cubicBezTo>
                    <a:cubicBezTo>
                      <a:pt x="97" y="304"/>
                      <a:pt x="97" y="304"/>
                      <a:pt x="97" y="304"/>
                    </a:cubicBezTo>
                    <a:cubicBezTo>
                      <a:pt x="136" y="333"/>
                      <a:pt x="136" y="333"/>
                      <a:pt x="136" y="333"/>
                    </a:cubicBezTo>
                    <a:cubicBezTo>
                      <a:pt x="124" y="377"/>
                      <a:pt x="124" y="377"/>
                      <a:pt x="124" y="377"/>
                    </a:cubicBezTo>
                    <a:cubicBezTo>
                      <a:pt x="51" y="352"/>
                      <a:pt x="51" y="352"/>
                      <a:pt x="51" y="352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120" y="529"/>
                      <a:pt x="120" y="529"/>
                      <a:pt x="120" y="529"/>
                    </a:cubicBezTo>
                    <a:cubicBezTo>
                      <a:pt x="208" y="494"/>
                      <a:pt x="208" y="494"/>
                      <a:pt x="208" y="494"/>
                    </a:cubicBezTo>
                    <a:cubicBezTo>
                      <a:pt x="242" y="391"/>
                      <a:pt x="242" y="391"/>
                      <a:pt x="242" y="391"/>
                    </a:cubicBezTo>
                    <a:cubicBezTo>
                      <a:pt x="276" y="406"/>
                      <a:pt x="276" y="406"/>
                      <a:pt x="276" y="406"/>
                    </a:cubicBezTo>
                    <a:cubicBezTo>
                      <a:pt x="276" y="438"/>
                      <a:pt x="276" y="438"/>
                      <a:pt x="276" y="438"/>
                    </a:cubicBezTo>
                    <a:cubicBezTo>
                      <a:pt x="457" y="426"/>
                      <a:pt x="457" y="426"/>
                      <a:pt x="457" y="426"/>
                    </a:cubicBezTo>
                    <a:cubicBezTo>
                      <a:pt x="486" y="345"/>
                      <a:pt x="486" y="345"/>
                      <a:pt x="486" y="345"/>
                    </a:cubicBezTo>
                    <a:cubicBezTo>
                      <a:pt x="486" y="254"/>
                      <a:pt x="486" y="254"/>
                      <a:pt x="486" y="254"/>
                    </a:cubicBezTo>
                    <a:cubicBezTo>
                      <a:pt x="346" y="210"/>
                      <a:pt x="346" y="210"/>
                      <a:pt x="346" y="210"/>
                    </a:cubicBezTo>
                    <a:cubicBezTo>
                      <a:pt x="393" y="144"/>
                      <a:pt x="393" y="144"/>
                      <a:pt x="393" y="144"/>
                    </a:cubicBezTo>
                    <a:cubicBezTo>
                      <a:pt x="450" y="54"/>
                      <a:pt x="450" y="54"/>
                      <a:pt x="450" y="54"/>
                    </a:cubicBezTo>
                    <a:cubicBezTo>
                      <a:pt x="392" y="5"/>
                      <a:pt x="392" y="5"/>
                      <a:pt x="392" y="5"/>
                    </a:cubicBezTo>
                    <a:cubicBezTo>
                      <a:pt x="318" y="0"/>
                      <a:pt x="243" y="6"/>
                      <a:pt x="172" y="21"/>
                    </a:cubicBezTo>
                    <a:cubicBezTo>
                      <a:pt x="170" y="193"/>
                      <a:pt x="170" y="193"/>
                      <a:pt x="170" y="193"/>
                    </a:cubicBezTo>
                    <a:lnTo>
                      <a:pt x="321" y="28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2" name="Oval 15"/>
              <p:cNvSpPr>
                <a:spLocks noChangeArrowheads="1"/>
              </p:cNvSpPr>
              <p:nvPr/>
            </p:nvSpPr>
            <p:spPr bwMode="auto">
              <a:xfrm>
                <a:off x="3556487" y="1845896"/>
                <a:ext cx="621407" cy="5705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3" name="Oval 16"/>
              <p:cNvSpPr>
                <a:spLocks noChangeArrowheads="1"/>
              </p:cNvSpPr>
              <p:nvPr/>
            </p:nvSpPr>
            <p:spPr bwMode="auto">
              <a:xfrm>
                <a:off x="1733301" y="2635974"/>
                <a:ext cx="539335" cy="49852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4" name="Oval 17"/>
              <p:cNvSpPr>
                <a:spLocks noChangeArrowheads="1"/>
              </p:cNvSpPr>
              <p:nvPr/>
            </p:nvSpPr>
            <p:spPr bwMode="auto">
              <a:xfrm>
                <a:off x="3007382" y="1014424"/>
                <a:ext cx="361511" cy="3347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5" name="Oval 18"/>
              <p:cNvSpPr>
                <a:spLocks noChangeArrowheads="1"/>
              </p:cNvSpPr>
              <p:nvPr/>
            </p:nvSpPr>
            <p:spPr bwMode="auto">
              <a:xfrm>
                <a:off x="1025913" y="5169983"/>
                <a:ext cx="326337" cy="2987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6" name="Oval 19"/>
              <p:cNvSpPr>
                <a:spLocks noChangeArrowheads="1"/>
              </p:cNvSpPr>
              <p:nvPr/>
            </p:nvSpPr>
            <p:spPr bwMode="auto">
              <a:xfrm>
                <a:off x="3009336" y="2533390"/>
                <a:ext cx="617499" cy="57051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7" name="Oval 20"/>
              <p:cNvSpPr>
                <a:spLocks noChangeArrowheads="1"/>
              </p:cNvSpPr>
              <p:nvPr/>
            </p:nvSpPr>
            <p:spPr bwMode="auto">
              <a:xfrm>
                <a:off x="3986392" y="4457293"/>
                <a:ext cx="347832" cy="3221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8" name="Oval 21"/>
              <p:cNvSpPr>
                <a:spLocks noChangeArrowheads="1"/>
              </p:cNvSpPr>
              <p:nvPr/>
            </p:nvSpPr>
            <p:spPr bwMode="auto">
              <a:xfrm>
                <a:off x="2401607" y="1167401"/>
                <a:ext cx="482666" cy="4445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9" name="Oval 22"/>
              <p:cNvSpPr>
                <a:spLocks noChangeArrowheads="1"/>
              </p:cNvSpPr>
              <p:nvPr/>
            </p:nvSpPr>
            <p:spPr bwMode="auto">
              <a:xfrm>
                <a:off x="1358112" y="1775707"/>
                <a:ext cx="431859" cy="3959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0" name="Oval 23"/>
              <p:cNvSpPr>
                <a:spLocks noChangeArrowheads="1"/>
              </p:cNvSpPr>
              <p:nvPr/>
            </p:nvSpPr>
            <p:spPr bwMode="auto">
              <a:xfrm>
                <a:off x="3568212" y="5357155"/>
                <a:ext cx="480711" cy="4445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1" name="Oval 25"/>
              <p:cNvSpPr>
                <a:spLocks noChangeArrowheads="1"/>
              </p:cNvSpPr>
              <p:nvPr/>
            </p:nvSpPr>
            <p:spPr bwMode="auto">
              <a:xfrm>
                <a:off x="148516" y="4045157"/>
                <a:ext cx="500253" cy="45892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2" name="Oval 26"/>
              <p:cNvSpPr>
                <a:spLocks noChangeArrowheads="1"/>
              </p:cNvSpPr>
              <p:nvPr/>
            </p:nvSpPr>
            <p:spPr bwMode="auto">
              <a:xfrm>
                <a:off x="4146629" y="4995410"/>
                <a:ext cx="482666" cy="4445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3" name="Oval 27"/>
              <p:cNvSpPr>
                <a:spLocks noChangeArrowheads="1"/>
              </p:cNvSpPr>
              <p:nvPr/>
            </p:nvSpPr>
            <p:spPr bwMode="auto">
              <a:xfrm>
                <a:off x="269671" y="2187843"/>
                <a:ext cx="384960" cy="354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4" name="Oval 28"/>
              <p:cNvSpPr>
                <a:spLocks noChangeArrowheads="1"/>
              </p:cNvSpPr>
              <p:nvPr/>
            </p:nvSpPr>
            <p:spPr bwMode="auto">
              <a:xfrm>
                <a:off x="4" y="2680967"/>
                <a:ext cx="601866" cy="5561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5" name="Oval 29"/>
              <p:cNvSpPr>
                <a:spLocks noChangeArrowheads="1"/>
              </p:cNvSpPr>
              <p:nvPr/>
            </p:nvSpPr>
            <p:spPr bwMode="auto">
              <a:xfrm>
                <a:off x="4285371" y="2272430"/>
                <a:ext cx="480711" cy="4427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6" name="Oval 30"/>
              <p:cNvSpPr>
                <a:spLocks noChangeArrowheads="1"/>
              </p:cNvSpPr>
              <p:nvPr/>
            </p:nvSpPr>
            <p:spPr bwMode="auto">
              <a:xfrm>
                <a:off x="4330315" y="2880736"/>
                <a:ext cx="361511" cy="3347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7" name="Freeform 31"/>
              <p:cNvSpPr>
                <a:spLocks/>
              </p:cNvSpPr>
              <p:nvPr/>
            </p:nvSpPr>
            <p:spPr bwMode="auto">
              <a:xfrm>
                <a:off x="599916" y="1604733"/>
                <a:ext cx="549105" cy="507522"/>
              </a:xfrm>
              <a:custGeom>
                <a:avLst/>
                <a:gdLst/>
                <a:ahLst/>
                <a:cxnLst>
                  <a:cxn ang="0">
                    <a:pos x="276" y="221"/>
                  </a:cxn>
                  <a:cxn ang="0">
                    <a:pos x="92" y="277"/>
                  </a:cxn>
                  <a:cxn ang="0">
                    <a:pos x="36" y="92"/>
                  </a:cxn>
                  <a:cxn ang="0">
                    <a:pos x="220" y="36"/>
                  </a:cxn>
                  <a:cxn ang="0">
                    <a:pos x="276" y="221"/>
                  </a:cxn>
                </a:cxnLst>
                <a:rect l="0" t="0" r="r" b="b"/>
                <a:pathLst>
                  <a:path w="312" h="312">
                    <a:moveTo>
                      <a:pt x="276" y="221"/>
                    </a:moveTo>
                    <a:cubicBezTo>
                      <a:pt x="241" y="287"/>
                      <a:pt x="158" y="312"/>
                      <a:pt x="92" y="277"/>
                    </a:cubicBezTo>
                    <a:cubicBezTo>
                      <a:pt x="25" y="241"/>
                      <a:pt x="0" y="159"/>
                      <a:pt x="36" y="92"/>
                    </a:cubicBezTo>
                    <a:cubicBezTo>
                      <a:pt x="71" y="26"/>
                      <a:pt x="154" y="0"/>
                      <a:pt x="220" y="36"/>
                    </a:cubicBezTo>
                    <a:cubicBezTo>
                      <a:pt x="287" y="71"/>
                      <a:pt x="312" y="154"/>
                      <a:pt x="276" y="22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8" name="Freeform 32"/>
              <p:cNvSpPr>
                <a:spLocks/>
              </p:cNvSpPr>
              <p:nvPr/>
            </p:nvSpPr>
            <p:spPr bwMode="auto">
              <a:xfrm>
                <a:off x="379102" y="4478890"/>
                <a:ext cx="789461" cy="723488"/>
              </a:xfrm>
              <a:custGeom>
                <a:avLst/>
                <a:gdLst/>
                <a:ahLst/>
                <a:cxnLst>
                  <a:cxn ang="0">
                    <a:pos x="395" y="314"/>
                  </a:cxn>
                  <a:cxn ang="0">
                    <a:pos x="131" y="394"/>
                  </a:cxn>
                  <a:cxn ang="0">
                    <a:pos x="51" y="131"/>
                  </a:cxn>
                  <a:cxn ang="0">
                    <a:pos x="315" y="50"/>
                  </a:cxn>
                  <a:cxn ang="0">
                    <a:pos x="395" y="314"/>
                  </a:cxn>
                </a:cxnLst>
                <a:rect l="0" t="0" r="r" b="b"/>
                <a:pathLst>
                  <a:path w="446" h="445">
                    <a:moveTo>
                      <a:pt x="395" y="314"/>
                    </a:moveTo>
                    <a:cubicBezTo>
                      <a:pt x="344" y="409"/>
                      <a:pt x="226" y="445"/>
                      <a:pt x="131" y="394"/>
                    </a:cubicBezTo>
                    <a:cubicBezTo>
                      <a:pt x="36" y="344"/>
                      <a:pt x="0" y="226"/>
                      <a:pt x="51" y="131"/>
                    </a:cubicBezTo>
                    <a:cubicBezTo>
                      <a:pt x="102" y="36"/>
                      <a:pt x="220" y="0"/>
                      <a:pt x="315" y="50"/>
                    </a:cubicBezTo>
                    <a:cubicBezTo>
                      <a:pt x="410" y="101"/>
                      <a:pt x="446" y="219"/>
                      <a:pt x="395" y="3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9" name="Freeform 33"/>
              <p:cNvSpPr>
                <a:spLocks/>
              </p:cNvSpPr>
              <p:nvPr/>
            </p:nvSpPr>
            <p:spPr bwMode="auto">
              <a:xfrm>
                <a:off x="4730908" y="3170492"/>
                <a:ext cx="787507" cy="725288"/>
              </a:xfrm>
              <a:custGeom>
                <a:avLst/>
                <a:gdLst/>
                <a:ahLst/>
                <a:cxnLst>
                  <a:cxn ang="0">
                    <a:pos x="395" y="315"/>
                  </a:cxn>
                  <a:cxn ang="0">
                    <a:pos x="131" y="395"/>
                  </a:cxn>
                  <a:cxn ang="0">
                    <a:pos x="51" y="131"/>
                  </a:cxn>
                  <a:cxn ang="0">
                    <a:pos x="315" y="51"/>
                  </a:cxn>
                  <a:cxn ang="0">
                    <a:pos x="395" y="315"/>
                  </a:cxn>
                </a:cxnLst>
                <a:rect l="0" t="0" r="r" b="b"/>
                <a:pathLst>
                  <a:path w="446" h="446">
                    <a:moveTo>
                      <a:pt x="395" y="315"/>
                    </a:moveTo>
                    <a:cubicBezTo>
                      <a:pt x="344" y="410"/>
                      <a:pt x="226" y="446"/>
                      <a:pt x="131" y="395"/>
                    </a:cubicBezTo>
                    <a:cubicBezTo>
                      <a:pt x="36" y="344"/>
                      <a:pt x="0" y="226"/>
                      <a:pt x="51" y="131"/>
                    </a:cubicBezTo>
                    <a:cubicBezTo>
                      <a:pt x="102" y="36"/>
                      <a:pt x="220" y="0"/>
                      <a:pt x="315" y="51"/>
                    </a:cubicBezTo>
                    <a:cubicBezTo>
                      <a:pt x="410" y="102"/>
                      <a:pt x="446" y="220"/>
                      <a:pt x="395" y="3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0" name="Freeform 34"/>
              <p:cNvSpPr>
                <a:spLocks/>
              </p:cNvSpPr>
              <p:nvPr/>
            </p:nvSpPr>
            <p:spPr bwMode="auto">
              <a:xfrm>
                <a:off x="3982483" y="3489043"/>
                <a:ext cx="785553" cy="723488"/>
              </a:xfrm>
              <a:custGeom>
                <a:avLst/>
                <a:gdLst/>
                <a:ahLst/>
                <a:cxnLst>
                  <a:cxn ang="0">
                    <a:pos x="394" y="315"/>
                  </a:cxn>
                  <a:cxn ang="0">
                    <a:pos x="130" y="395"/>
                  </a:cxn>
                  <a:cxn ang="0">
                    <a:pos x="50" y="131"/>
                  </a:cxn>
                  <a:cxn ang="0">
                    <a:pos x="314" y="51"/>
                  </a:cxn>
                  <a:cxn ang="0">
                    <a:pos x="394" y="315"/>
                  </a:cxn>
                </a:cxnLst>
                <a:rect l="0" t="0" r="r" b="b"/>
                <a:pathLst>
                  <a:path w="445" h="445">
                    <a:moveTo>
                      <a:pt x="394" y="315"/>
                    </a:moveTo>
                    <a:cubicBezTo>
                      <a:pt x="343" y="410"/>
                      <a:pt x="225" y="445"/>
                      <a:pt x="130" y="395"/>
                    </a:cubicBezTo>
                    <a:cubicBezTo>
                      <a:pt x="35" y="344"/>
                      <a:pt x="0" y="226"/>
                      <a:pt x="50" y="131"/>
                    </a:cubicBezTo>
                    <a:cubicBezTo>
                      <a:pt x="101" y="36"/>
                      <a:pt x="219" y="0"/>
                      <a:pt x="314" y="51"/>
                    </a:cubicBezTo>
                    <a:cubicBezTo>
                      <a:pt x="409" y="102"/>
                      <a:pt x="445" y="220"/>
                      <a:pt x="394" y="31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1" name="Freeform 35"/>
              <p:cNvSpPr>
                <a:spLocks/>
              </p:cNvSpPr>
              <p:nvPr/>
            </p:nvSpPr>
            <p:spPr bwMode="auto">
              <a:xfrm>
                <a:off x="136792" y="3377460"/>
                <a:ext cx="586233" cy="539917"/>
              </a:xfrm>
              <a:custGeom>
                <a:avLst/>
                <a:gdLst/>
                <a:ahLst/>
                <a:cxnLst>
                  <a:cxn ang="0">
                    <a:pos x="294" y="235"/>
                  </a:cxn>
                  <a:cxn ang="0">
                    <a:pos x="97" y="295"/>
                  </a:cxn>
                  <a:cxn ang="0">
                    <a:pos x="37" y="97"/>
                  </a:cxn>
                  <a:cxn ang="0">
                    <a:pos x="235" y="38"/>
                  </a:cxn>
                  <a:cxn ang="0">
                    <a:pos x="294" y="235"/>
                  </a:cxn>
                </a:cxnLst>
                <a:rect l="0" t="0" r="r" b="b"/>
                <a:pathLst>
                  <a:path w="332" h="332">
                    <a:moveTo>
                      <a:pt x="294" y="235"/>
                    </a:moveTo>
                    <a:cubicBezTo>
                      <a:pt x="257" y="306"/>
                      <a:pt x="168" y="332"/>
                      <a:pt x="97" y="295"/>
                    </a:cubicBezTo>
                    <a:cubicBezTo>
                      <a:pt x="26" y="257"/>
                      <a:pt x="0" y="168"/>
                      <a:pt x="37" y="97"/>
                    </a:cubicBezTo>
                    <a:cubicBezTo>
                      <a:pt x="75" y="26"/>
                      <a:pt x="164" y="0"/>
                      <a:pt x="235" y="38"/>
                    </a:cubicBezTo>
                    <a:cubicBezTo>
                      <a:pt x="306" y="76"/>
                      <a:pt x="332" y="164"/>
                      <a:pt x="294" y="23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2" name="Freeform 36"/>
              <p:cNvSpPr>
                <a:spLocks/>
              </p:cNvSpPr>
              <p:nvPr/>
            </p:nvSpPr>
            <p:spPr bwMode="auto">
              <a:xfrm>
                <a:off x="1891584" y="1872892"/>
                <a:ext cx="601866" cy="552515"/>
              </a:xfrm>
              <a:custGeom>
                <a:avLst/>
                <a:gdLst/>
                <a:ahLst/>
                <a:cxnLst>
                  <a:cxn ang="0">
                    <a:pos x="302" y="240"/>
                  </a:cxn>
                  <a:cxn ang="0">
                    <a:pos x="100" y="301"/>
                  </a:cxn>
                  <a:cxn ang="0">
                    <a:pos x="39" y="100"/>
                  </a:cxn>
                  <a:cxn ang="0">
                    <a:pos x="241" y="38"/>
                  </a:cxn>
                  <a:cxn ang="0">
                    <a:pos x="302" y="240"/>
                  </a:cxn>
                </a:cxnLst>
                <a:rect l="0" t="0" r="r" b="b"/>
                <a:pathLst>
                  <a:path w="341" h="340">
                    <a:moveTo>
                      <a:pt x="302" y="240"/>
                    </a:moveTo>
                    <a:cubicBezTo>
                      <a:pt x="263" y="313"/>
                      <a:pt x="173" y="340"/>
                      <a:pt x="100" y="301"/>
                    </a:cubicBezTo>
                    <a:cubicBezTo>
                      <a:pt x="27" y="263"/>
                      <a:pt x="0" y="172"/>
                      <a:pt x="39" y="100"/>
                    </a:cubicBezTo>
                    <a:cubicBezTo>
                      <a:pt x="78" y="27"/>
                      <a:pt x="168" y="0"/>
                      <a:pt x="241" y="38"/>
                    </a:cubicBezTo>
                    <a:cubicBezTo>
                      <a:pt x="313" y="77"/>
                      <a:pt x="341" y="168"/>
                      <a:pt x="302" y="24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3" name="Freeform 37"/>
              <p:cNvSpPr>
                <a:spLocks/>
              </p:cNvSpPr>
              <p:nvPr/>
            </p:nvSpPr>
            <p:spPr bwMode="auto">
              <a:xfrm>
                <a:off x="2395745" y="2583782"/>
                <a:ext cx="486574" cy="448131"/>
              </a:xfrm>
              <a:custGeom>
                <a:avLst/>
                <a:gdLst/>
                <a:ahLst/>
                <a:cxnLst>
                  <a:cxn ang="0">
                    <a:pos x="245" y="195"/>
                  </a:cxn>
                  <a:cxn ang="0">
                    <a:pos x="81" y="245"/>
                  </a:cxn>
                  <a:cxn ang="0">
                    <a:pos x="31" y="81"/>
                  </a:cxn>
                  <a:cxn ang="0">
                    <a:pos x="195" y="31"/>
                  </a:cxn>
                  <a:cxn ang="0">
                    <a:pos x="245" y="195"/>
                  </a:cxn>
                </a:cxnLst>
                <a:rect l="0" t="0" r="r" b="b"/>
                <a:pathLst>
                  <a:path w="276" h="276">
                    <a:moveTo>
                      <a:pt x="245" y="195"/>
                    </a:moveTo>
                    <a:cubicBezTo>
                      <a:pt x="213" y="254"/>
                      <a:pt x="140" y="276"/>
                      <a:pt x="81" y="245"/>
                    </a:cubicBezTo>
                    <a:cubicBezTo>
                      <a:pt x="22" y="213"/>
                      <a:pt x="0" y="140"/>
                      <a:pt x="31" y="81"/>
                    </a:cubicBezTo>
                    <a:cubicBezTo>
                      <a:pt x="63" y="22"/>
                      <a:pt x="136" y="0"/>
                      <a:pt x="195" y="31"/>
                    </a:cubicBezTo>
                    <a:cubicBezTo>
                      <a:pt x="254" y="63"/>
                      <a:pt x="276" y="136"/>
                      <a:pt x="245" y="19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4" name="Freeform 38"/>
              <p:cNvSpPr>
                <a:spLocks/>
              </p:cNvSpPr>
              <p:nvPr/>
            </p:nvSpPr>
            <p:spPr bwMode="auto">
              <a:xfrm>
                <a:off x="2647825" y="1646127"/>
                <a:ext cx="678077" cy="622704"/>
              </a:xfrm>
              <a:custGeom>
                <a:avLst/>
                <a:gdLst/>
                <a:ahLst/>
                <a:cxnLst>
                  <a:cxn ang="0">
                    <a:pos x="340" y="271"/>
                  </a:cxn>
                  <a:cxn ang="0">
                    <a:pos x="113" y="340"/>
                  </a:cxn>
                  <a:cxn ang="0">
                    <a:pos x="44" y="113"/>
                  </a:cxn>
                  <a:cxn ang="0">
                    <a:pos x="271" y="44"/>
                  </a:cxn>
                  <a:cxn ang="0">
                    <a:pos x="340" y="271"/>
                  </a:cxn>
                </a:cxnLst>
                <a:rect l="0" t="0" r="r" b="b"/>
                <a:pathLst>
                  <a:path w="384" h="383">
                    <a:moveTo>
                      <a:pt x="340" y="271"/>
                    </a:moveTo>
                    <a:cubicBezTo>
                      <a:pt x="296" y="352"/>
                      <a:pt x="195" y="383"/>
                      <a:pt x="113" y="340"/>
                    </a:cubicBezTo>
                    <a:cubicBezTo>
                      <a:pt x="31" y="296"/>
                      <a:pt x="0" y="194"/>
                      <a:pt x="44" y="113"/>
                    </a:cubicBezTo>
                    <a:cubicBezTo>
                      <a:pt x="87" y="31"/>
                      <a:pt x="189" y="0"/>
                      <a:pt x="271" y="44"/>
                    </a:cubicBezTo>
                    <a:cubicBezTo>
                      <a:pt x="353" y="87"/>
                      <a:pt x="384" y="189"/>
                      <a:pt x="340" y="27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5" name="Freeform 39"/>
              <p:cNvSpPr>
                <a:spLocks/>
              </p:cNvSpPr>
              <p:nvPr/>
            </p:nvSpPr>
            <p:spPr bwMode="auto">
              <a:xfrm>
                <a:off x="830501" y="3184890"/>
                <a:ext cx="680031" cy="624504"/>
              </a:xfrm>
              <a:custGeom>
                <a:avLst/>
                <a:gdLst/>
                <a:ahLst/>
                <a:cxnLst>
                  <a:cxn ang="0">
                    <a:pos x="341" y="272"/>
                  </a:cxn>
                  <a:cxn ang="0">
                    <a:pos x="113" y="341"/>
                  </a:cxn>
                  <a:cxn ang="0">
                    <a:pos x="44" y="113"/>
                  </a:cxn>
                  <a:cxn ang="0">
                    <a:pos x="272" y="44"/>
                  </a:cxn>
                  <a:cxn ang="0">
                    <a:pos x="341" y="272"/>
                  </a:cxn>
                </a:cxnLst>
                <a:rect l="0" t="0" r="r" b="b"/>
                <a:pathLst>
                  <a:path w="385" h="385">
                    <a:moveTo>
                      <a:pt x="341" y="272"/>
                    </a:moveTo>
                    <a:cubicBezTo>
                      <a:pt x="297" y="354"/>
                      <a:pt x="195" y="385"/>
                      <a:pt x="113" y="341"/>
                    </a:cubicBezTo>
                    <a:cubicBezTo>
                      <a:pt x="31" y="297"/>
                      <a:pt x="0" y="195"/>
                      <a:pt x="44" y="113"/>
                    </a:cubicBezTo>
                    <a:cubicBezTo>
                      <a:pt x="88" y="31"/>
                      <a:pt x="190" y="0"/>
                      <a:pt x="272" y="44"/>
                    </a:cubicBezTo>
                    <a:cubicBezTo>
                      <a:pt x="354" y="87"/>
                      <a:pt x="385" y="190"/>
                      <a:pt x="341" y="2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6" name="Freeform 40"/>
              <p:cNvSpPr>
                <a:spLocks/>
              </p:cNvSpPr>
              <p:nvPr/>
            </p:nvSpPr>
            <p:spPr bwMode="auto">
              <a:xfrm>
                <a:off x="750383" y="2342619"/>
                <a:ext cx="717159" cy="662298"/>
              </a:xfrm>
              <a:custGeom>
                <a:avLst/>
                <a:gdLst/>
                <a:ahLst/>
                <a:cxnLst>
                  <a:cxn ang="0">
                    <a:pos x="360" y="287"/>
                  </a:cxn>
                  <a:cxn ang="0">
                    <a:pos x="119" y="361"/>
                  </a:cxn>
                  <a:cxn ang="0">
                    <a:pos x="46" y="120"/>
                  </a:cxn>
                  <a:cxn ang="0">
                    <a:pos x="287" y="47"/>
                  </a:cxn>
                  <a:cxn ang="0">
                    <a:pos x="360" y="287"/>
                  </a:cxn>
                </a:cxnLst>
                <a:rect l="0" t="0" r="r" b="b"/>
                <a:pathLst>
                  <a:path w="406" h="407">
                    <a:moveTo>
                      <a:pt x="360" y="287"/>
                    </a:moveTo>
                    <a:cubicBezTo>
                      <a:pt x="314" y="374"/>
                      <a:pt x="206" y="407"/>
                      <a:pt x="119" y="361"/>
                    </a:cubicBezTo>
                    <a:cubicBezTo>
                      <a:pt x="32" y="314"/>
                      <a:pt x="0" y="206"/>
                      <a:pt x="46" y="120"/>
                    </a:cubicBezTo>
                    <a:cubicBezTo>
                      <a:pt x="92" y="33"/>
                      <a:pt x="200" y="0"/>
                      <a:pt x="287" y="47"/>
                    </a:cubicBezTo>
                    <a:cubicBezTo>
                      <a:pt x="374" y="93"/>
                      <a:pt x="406" y="201"/>
                      <a:pt x="360" y="28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7" name="Freeform 41"/>
              <p:cNvSpPr>
                <a:spLocks/>
              </p:cNvSpPr>
              <p:nvPr/>
            </p:nvSpPr>
            <p:spPr bwMode="auto">
              <a:xfrm>
                <a:off x="1596513" y="1009025"/>
                <a:ext cx="654627" cy="602907"/>
              </a:xfrm>
              <a:custGeom>
                <a:avLst/>
                <a:gdLst/>
                <a:ahLst/>
                <a:cxnLst>
                  <a:cxn ang="0">
                    <a:pos x="307" y="299"/>
                  </a:cxn>
                  <a:cxn ang="0">
                    <a:pos x="71" y="307"/>
                  </a:cxn>
                  <a:cxn ang="0">
                    <a:pos x="63" y="71"/>
                  </a:cxn>
                  <a:cxn ang="0">
                    <a:pos x="299" y="63"/>
                  </a:cxn>
                  <a:cxn ang="0">
                    <a:pos x="307" y="299"/>
                  </a:cxn>
                </a:cxnLst>
                <a:rect l="0" t="0" r="r" b="b"/>
                <a:pathLst>
                  <a:path w="370" h="370">
                    <a:moveTo>
                      <a:pt x="307" y="299"/>
                    </a:moveTo>
                    <a:cubicBezTo>
                      <a:pt x="244" y="366"/>
                      <a:pt x="138" y="370"/>
                      <a:pt x="71" y="307"/>
                    </a:cubicBezTo>
                    <a:cubicBezTo>
                      <a:pt x="4" y="244"/>
                      <a:pt x="0" y="138"/>
                      <a:pt x="63" y="71"/>
                    </a:cubicBezTo>
                    <a:cubicBezTo>
                      <a:pt x="126" y="4"/>
                      <a:pt x="232" y="0"/>
                      <a:pt x="299" y="63"/>
                    </a:cubicBezTo>
                    <a:cubicBezTo>
                      <a:pt x="366" y="126"/>
                      <a:pt x="370" y="231"/>
                      <a:pt x="307" y="29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8" name="Freeform 42"/>
              <p:cNvSpPr>
                <a:spLocks/>
              </p:cNvSpPr>
              <p:nvPr/>
            </p:nvSpPr>
            <p:spPr bwMode="auto">
              <a:xfrm>
                <a:off x="4719183" y="2500995"/>
                <a:ext cx="672214" cy="617305"/>
              </a:xfrm>
              <a:custGeom>
                <a:avLst/>
                <a:gdLst/>
                <a:ahLst/>
                <a:cxnLst>
                  <a:cxn ang="0">
                    <a:pos x="337" y="268"/>
                  </a:cxn>
                  <a:cxn ang="0">
                    <a:pos x="112" y="337"/>
                  </a:cxn>
                  <a:cxn ang="0">
                    <a:pos x="43" y="111"/>
                  </a:cxn>
                  <a:cxn ang="0">
                    <a:pos x="269" y="43"/>
                  </a:cxn>
                  <a:cxn ang="0">
                    <a:pos x="337" y="268"/>
                  </a:cxn>
                </a:cxnLst>
                <a:rect l="0" t="0" r="r" b="b"/>
                <a:pathLst>
                  <a:path w="381" h="380">
                    <a:moveTo>
                      <a:pt x="337" y="268"/>
                    </a:moveTo>
                    <a:cubicBezTo>
                      <a:pt x="294" y="350"/>
                      <a:pt x="193" y="380"/>
                      <a:pt x="112" y="337"/>
                    </a:cubicBezTo>
                    <a:cubicBezTo>
                      <a:pt x="31" y="294"/>
                      <a:pt x="0" y="193"/>
                      <a:pt x="43" y="111"/>
                    </a:cubicBezTo>
                    <a:cubicBezTo>
                      <a:pt x="87" y="30"/>
                      <a:pt x="188" y="0"/>
                      <a:pt x="269" y="43"/>
                    </a:cubicBezTo>
                    <a:cubicBezTo>
                      <a:pt x="350" y="86"/>
                      <a:pt x="381" y="187"/>
                      <a:pt x="337" y="26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9" name="Freeform 43"/>
              <p:cNvSpPr>
                <a:spLocks/>
              </p:cNvSpPr>
              <p:nvPr/>
            </p:nvSpPr>
            <p:spPr bwMode="auto">
              <a:xfrm>
                <a:off x="4560900" y="4199933"/>
                <a:ext cx="670260" cy="620904"/>
              </a:xfrm>
              <a:custGeom>
                <a:avLst/>
                <a:gdLst/>
                <a:ahLst/>
                <a:cxnLst>
                  <a:cxn ang="0">
                    <a:pos x="337" y="269"/>
                  </a:cxn>
                  <a:cxn ang="0">
                    <a:pos x="112" y="338"/>
                  </a:cxn>
                  <a:cxn ang="0">
                    <a:pos x="43" y="112"/>
                  </a:cxn>
                  <a:cxn ang="0">
                    <a:pos x="269" y="44"/>
                  </a:cxn>
                  <a:cxn ang="0">
                    <a:pos x="337" y="269"/>
                  </a:cxn>
                </a:cxnLst>
                <a:rect l="0" t="0" r="r" b="b"/>
                <a:pathLst>
                  <a:path w="380" h="381">
                    <a:moveTo>
                      <a:pt x="337" y="269"/>
                    </a:moveTo>
                    <a:cubicBezTo>
                      <a:pt x="294" y="350"/>
                      <a:pt x="193" y="381"/>
                      <a:pt x="112" y="338"/>
                    </a:cubicBezTo>
                    <a:cubicBezTo>
                      <a:pt x="30" y="294"/>
                      <a:pt x="0" y="193"/>
                      <a:pt x="43" y="112"/>
                    </a:cubicBezTo>
                    <a:cubicBezTo>
                      <a:pt x="86" y="31"/>
                      <a:pt x="187" y="0"/>
                      <a:pt x="269" y="44"/>
                    </a:cubicBezTo>
                    <a:cubicBezTo>
                      <a:pt x="350" y="87"/>
                      <a:pt x="380" y="188"/>
                      <a:pt x="337" y="26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0" name="Freeform 44"/>
              <p:cNvSpPr>
                <a:spLocks/>
              </p:cNvSpPr>
              <p:nvPr/>
            </p:nvSpPr>
            <p:spPr bwMode="auto">
              <a:xfrm>
                <a:off x="3599477" y="2877137"/>
                <a:ext cx="672214" cy="617305"/>
              </a:xfrm>
              <a:custGeom>
                <a:avLst/>
                <a:gdLst/>
                <a:ahLst/>
                <a:cxnLst>
                  <a:cxn ang="0">
                    <a:pos x="338" y="268"/>
                  </a:cxn>
                  <a:cxn ang="0">
                    <a:pos x="112" y="337"/>
                  </a:cxn>
                  <a:cxn ang="0">
                    <a:pos x="44" y="111"/>
                  </a:cxn>
                  <a:cxn ang="0">
                    <a:pos x="269" y="43"/>
                  </a:cxn>
                  <a:cxn ang="0">
                    <a:pos x="338" y="268"/>
                  </a:cxn>
                </a:cxnLst>
                <a:rect l="0" t="0" r="r" b="b"/>
                <a:pathLst>
                  <a:path w="381" h="380">
                    <a:moveTo>
                      <a:pt x="338" y="268"/>
                    </a:moveTo>
                    <a:cubicBezTo>
                      <a:pt x="294" y="350"/>
                      <a:pt x="193" y="380"/>
                      <a:pt x="112" y="337"/>
                    </a:cubicBezTo>
                    <a:cubicBezTo>
                      <a:pt x="31" y="294"/>
                      <a:pt x="0" y="193"/>
                      <a:pt x="44" y="111"/>
                    </a:cubicBezTo>
                    <a:cubicBezTo>
                      <a:pt x="87" y="30"/>
                      <a:pt x="188" y="0"/>
                      <a:pt x="269" y="43"/>
                    </a:cubicBezTo>
                    <a:cubicBezTo>
                      <a:pt x="350" y="86"/>
                      <a:pt x="381" y="187"/>
                      <a:pt x="338" y="2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1" name="Freeform 45"/>
              <p:cNvSpPr>
                <a:spLocks/>
              </p:cNvSpPr>
              <p:nvPr/>
            </p:nvSpPr>
            <p:spPr bwMode="auto">
              <a:xfrm>
                <a:off x="4105592" y="1530945"/>
                <a:ext cx="566692" cy="521920"/>
              </a:xfrm>
              <a:custGeom>
                <a:avLst/>
                <a:gdLst/>
                <a:ahLst/>
                <a:cxnLst>
                  <a:cxn ang="0">
                    <a:pos x="284" y="226"/>
                  </a:cxn>
                  <a:cxn ang="0">
                    <a:pos x="94" y="283"/>
                  </a:cxn>
                  <a:cxn ang="0">
                    <a:pos x="37" y="94"/>
                  </a:cxn>
                  <a:cxn ang="0">
                    <a:pos x="226" y="36"/>
                  </a:cxn>
                  <a:cxn ang="0">
                    <a:pos x="284" y="226"/>
                  </a:cxn>
                </a:cxnLst>
                <a:rect l="0" t="0" r="r" b="b"/>
                <a:pathLst>
                  <a:path w="320" h="320">
                    <a:moveTo>
                      <a:pt x="284" y="226"/>
                    </a:moveTo>
                    <a:cubicBezTo>
                      <a:pt x="247" y="294"/>
                      <a:pt x="162" y="320"/>
                      <a:pt x="94" y="283"/>
                    </a:cubicBezTo>
                    <a:cubicBezTo>
                      <a:pt x="26" y="247"/>
                      <a:pt x="0" y="162"/>
                      <a:pt x="37" y="94"/>
                    </a:cubicBezTo>
                    <a:cubicBezTo>
                      <a:pt x="73" y="25"/>
                      <a:pt x="158" y="0"/>
                      <a:pt x="226" y="36"/>
                    </a:cubicBezTo>
                    <a:cubicBezTo>
                      <a:pt x="295" y="73"/>
                      <a:pt x="320" y="157"/>
                      <a:pt x="284" y="22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2" name="Freeform 46"/>
              <p:cNvSpPr>
                <a:spLocks/>
              </p:cNvSpPr>
              <p:nvPr/>
            </p:nvSpPr>
            <p:spPr bwMode="auto">
              <a:xfrm>
                <a:off x="3364984" y="1162001"/>
                <a:ext cx="672214" cy="619105"/>
              </a:xfrm>
              <a:custGeom>
                <a:avLst/>
                <a:gdLst/>
                <a:ahLst/>
                <a:cxnLst>
                  <a:cxn ang="0">
                    <a:pos x="338" y="269"/>
                  </a:cxn>
                  <a:cxn ang="0">
                    <a:pos x="112" y="337"/>
                  </a:cxn>
                  <a:cxn ang="0">
                    <a:pos x="44" y="112"/>
                  </a:cxn>
                  <a:cxn ang="0">
                    <a:pos x="269" y="43"/>
                  </a:cxn>
                  <a:cxn ang="0">
                    <a:pos x="338" y="269"/>
                  </a:cxn>
                </a:cxnLst>
                <a:rect l="0" t="0" r="r" b="b"/>
                <a:pathLst>
                  <a:path w="381" h="381">
                    <a:moveTo>
                      <a:pt x="338" y="269"/>
                    </a:moveTo>
                    <a:cubicBezTo>
                      <a:pt x="294" y="350"/>
                      <a:pt x="193" y="381"/>
                      <a:pt x="112" y="337"/>
                    </a:cubicBezTo>
                    <a:cubicBezTo>
                      <a:pt x="31" y="294"/>
                      <a:pt x="0" y="193"/>
                      <a:pt x="44" y="112"/>
                    </a:cubicBezTo>
                    <a:cubicBezTo>
                      <a:pt x="87" y="31"/>
                      <a:pt x="188" y="0"/>
                      <a:pt x="269" y="43"/>
                    </a:cubicBezTo>
                    <a:cubicBezTo>
                      <a:pt x="350" y="87"/>
                      <a:pt x="381" y="188"/>
                      <a:pt x="338" y="26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3" name="Freeform 47"/>
              <p:cNvSpPr>
                <a:spLocks/>
              </p:cNvSpPr>
              <p:nvPr/>
            </p:nvSpPr>
            <p:spPr bwMode="auto">
              <a:xfrm>
                <a:off x="3681550" y="1953879"/>
                <a:ext cx="173916" cy="277157"/>
              </a:xfrm>
              <a:custGeom>
                <a:avLst/>
                <a:gdLst/>
                <a:ahLst/>
                <a:cxnLst>
                  <a:cxn ang="0">
                    <a:pos x="99" y="100"/>
                  </a:cxn>
                  <a:cxn ang="0">
                    <a:pos x="99" y="0"/>
                  </a:cxn>
                  <a:cxn ang="0">
                    <a:pos x="99" y="0"/>
                  </a:cxn>
                  <a:cxn ang="0">
                    <a:pos x="0" y="100"/>
                  </a:cxn>
                  <a:cxn ang="0">
                    <a:pos x="29" y="170"/>
                  </a:cxn>
                  <a:cxn ang="0">
                    <a:pos x="99" y="100"/>
                  </a:cxn>
                </a:cxnLst>
                <a:rect l="0" t="0" r="r" b="b"/>
                <a:pathLst>
                  <a:path w="99" h="170">
                    <a:moveTo>
                      <a:pt x="99" y="10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27"/>
                      <a:pt x="11" y="152"/>
                      <a:pt x="29" y="170"/>
                    </a:cubicBezTo>
                    <a:cubicBezTo>
                      <a:pt x="99" y="100"/>
                      <a:pt x="99" y="100"/>
                      <a:pt x="99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4" name="Freeform 48"/>
              <p:cNvSpPr>
                <a:spLocks/>
              </p:cNvSpPr>
              <p:nvPr/>
            </p:nvSpPr>
            <p:spPr bwMode="auto">
              <a:xfrm>
                <a:off x="3746036" y="2135651"/>
                <a:ext cx="298979" cy="160175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70" y="99"/>
                  </a:cxn>
                  <a:cxn ang="0">
                    <a:pos x="169" y="0"/>
                  </a:cxn>
                  <a:cxn ang="0">
                    <a:pos x="70" y="0"/>
                  </a:cxn>
                  <a:cxn ang="0">
                    <a:pos x="0" y="70"/>
                  </a:cxn>
                </a:cxnLst>
                <a:rect l="0" t="0" r="r" b="b"/>
                <a:pathLst>
                  <a:path w="169" h="99">
                    <a:moveTo>
                      <a:pt x="0" y="70"/>
                    </a:moveTo>
                    <a:cubicBezTo>
                      <a:pt x="18" y="88"/>
                      <a:pt x="43" y="99"/>
                      <a:pt x="70" y="99"/>
                    </a:cubicBezTo>
                    <a:cubicBezTo>
                      <a:pt x="125" y="99"/>
                      <a:pt x="169" y="55"/>
                      <a:pt x="169" y="0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5" name="Freeform 49"/>
              <p:cNvSpPr>
                <a:spLocks/>
              </p:cNvSpPr>
              <p:nvPr/>
            </p:nvSpPr>
            <p:spPr bwMode="auto">
              <a:xfrm>
                <a:off x="3878915" y="1953879"/>
                <a:ext cx="173916" cy="1637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00"/>
                  </a:cxn>
                  <a:cxn ang="0">
                    <a:pos x="99" y="100"/>
                  </a:cxn>
                  <a:cxn ang="0">
                    <a:pos x="99" y="100"/>
                  </a:cxn>
                  <a:cxn ang="0">
                    <a:pos x="0" y="0"/>
                  </a:cxn>
                </a:cxnLst>
                <a:rect l="0" t="0" r="r" b="b"/>
                <a:pathLst>
                  <a:path w="99" h="100">
                    <a:moveTo>
                      <a:pt x="0" y="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9" y="45"/>
                      <a:pt x="55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6" name="Freeform 50"/>
              <p:cNvSpPr>
                <a:spLocks noEditPoints="1"/>
              </p:cNvSpPr>
              <p:nvPr/>
            </p:nvSpPr>
            <p:spPr bwMode="auto">
              <a:xfrm>
                <a:off x="4121225" y="4576075"/>
                <a:ext cx="91843" cy="84587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0" y="26"/>
                  </a:cxn>
                  <a:cxn ang="0">
                    <a:pos x="26" y="52"/>
                  </a:cxn>
                  <a:cxn ang="0">
                    <a:pos x="52" y="26"/>
                  </a:cxn>
                  <a:cxn ang="0">
                    <a:pos x="26" y="0"/>
                  </a:cxn>
                  <a:cxn ang="0">
                    <a:pos x="26" y="45"/>
                  </a:cxn>
                  <a:cxn ang="0">
                    <a:pos x="7" y="26"/>
                  </a:cxn>
                  <a:cxn ang="0">
                    <a:pos x="26" y="7"/>
                  </a:cxn>
                  <a:cxn ang="0">
                    <a:pos x="45" y="26"/>
                  </a:cxn>
                  <a:cxn ang="0">
                    <a:pos x="26" y="45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40"/>
                      <a:pt x="12" y="52"/>
                      <a:pt x="26" y="52"/>
                    </a:cubicBezTo>
                    <a:cubicBezTo>
                      <a:pt x="41" y="52"/>
                      <a:pt x="52" y="40"/>
                      <a:pt x="52" y="26"/>
                    </a:cubicBezTo>
                    <a:cubicBezTo>
                      <a:pt x="52" y="12"/>
                      <a:pt x="41" y="0"/>
                      <a:pt x="26" y="0"/>
                    </a:cubicBezTo>
                    <a:close/>
                    <a:moveTo>
                      <a:pt x="26" y="45"/>
                    </a:moveTo>
                    <a:cubicBezTo>
                      <a:pt x="16" y="45"/>
                      <a:pt x="7" y="37"/>
                      <a:pt x="7" y="26"/>
                    </a:cubicBezTo>
                    <a:cubicBezTo>
                      <a:pt x="7" y="16"/>
                      <a:pt x="16" y="7"/>
                      <a:pt x="26" y="7"/>
                    </a:cubicBezTo>
                    <a:cubicBezTo>
                      <a:pt x="37" y="7"/>
                      <a:pt x="45" y="16"/>
                      <a:pt x="45" y="26"/>
                    </a:cubicBezTo>
                    <a:cubicBezTo>
                      <a:pt x="45" y="37"/>
                      <a:pt x="37" y="45"/>
                      <a:pt x="2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7" name="Freeform 51"/>
              <p:cNvSpPr>
                <a:spLocks noEditPoints="1"/>
              </p:cNvSpPr>
              <p:nvPr/>
            </p:nvSpPr>
            <p:spPr bwMode="auto">
              <a:xfrm>
                <a:off x="4056740" y="4518484"/>
                <a:ext cx="214952" cy="197969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0" y="61"/>
                  </a:cxn>
                  <a:cxn ang="0">
                    <a:pos x="61" y="122"/>
                  </a:cxn>
                  <a:cxn ang="0">
                    <a:pos x="122" y="61"/>
                  </a:cxn>
                  <a:cxn ang="0">
                    <a:pos x="61" y="0"/>
                  </a:cxn>
                  <a:cxn ang="0">
                    <a:pos x="62" y="91"/>
                  </a:cxn>
                  <a:cxn ang="0">
                    <a:pos x="33" y="62"/>
                  </a:cxn>
                  <a:cxn ang="0">
                    <a:pos x="62" y="33"/>
                  </a:cxn>
                  <a:cxn ang="0">
                    <a:pos x="91" y="62"/>
                  </a:cxn>
                  <a:cxn ang="0">
                    <a:pos x="62" y="91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8" y="0"/>
                      <a:pt x="0" y="27"/>
                      <a:pt x="0" y="61"/>
                    </a:cubicBezTo>
                    <a:cubicBezTo>
                      <a:pt x="0" y="95"/>
                      <a:pt x="28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2" y="91"/>
                    </a:moveTo>
                    <a:cubicBezTo>
                      <a:pt x="46" y="91"/>
                      <a:pt x="33" y="78"/>
                      <a:pt x="33" y="62"/>
                    </a:cubicBezTo>
                    <a:cubicBezTo>
                      <a:pt x="33" y="46"/>
                      <a:pt x="46" y="33"/>
                      <a:pt x="62" y="33"/>
                    </a:cubicBezTo>
                    <a:cubicBezTo>
                      <a:pt x="78" y="33"/>
                      <a:pt x="91" y="46"/>
                      <a:pt x="91" y="62"/>
                    </a:cubicBezTo>
                    <a:cubicBezTo>
                      <a:pt x="91" y="78"/>
                      <a:pt x="78" y="91"/>
                      <a:pt x="62" y="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8" name="Freeform 52"/>
              <p:cNvSpPr>
                <a:spLocks/>
              </p:cNvSpPr>
              <p:nvPr/>
            </p:nvSpPr>
            <p:spPr bwMode="auto">
              <a:xfrm>
                <a:off x="2569661" y="1395965"/>
                <a:ext cx="9771" cy="71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"/>
                  </a:cxn>
                  <a:cxn ang="0">
                    <a:pos x="5" y="4"/>
                  </a:cxn>
                  <a:cxn ang="0">
                    <a:pos x="5" y="2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1"/>
                      <a:pt x="5" y="0"/>
                      <a:pt x="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9" name="Freeform 53"/>
              <p:cNvSpPr>
                <a:spLocks/>
              </p:cNvSpPr>
              <p:nvPr/>
            </p:nvSpPr>
            <p:spPr bwMode="auto">
              <a:xfrm>
                <a:off x="2643917" y="1327576"/>
                <a:ext cx="9771" cy="8999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5" y="5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4" y="5"/>
                      <a:pt x="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0" name="Freeform 54"/>
              <p:cNvSpPr>
                <a:spLocks/>
              </p:cNvSpPr>
              <p:nvPr/>
            </p:nvSpPr>
            <p:spPr bwMode="auto">
              <a:xfrm>
                <a:off x="2716219" y="1395965"/>
                <a:ext cx="11725" cy="7199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1" name="Freeform 55"/>
              <p:cNvSpPr>
                <a:spLocks/>
              </p:cNvSpPr>
              <p:nvPr/>
            </p:nvSpPr>
            <p:spPr bwMode="auto">
              <a:xfrm>
                <a:off x="2643917" y="1462555"/>
                <a:ext cx="9771" cy="899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5" y="5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2" name="Freeform 56"/>
              <p:cNvSpPr>
                <a:spLocks/>
              </p:cNvSpPr>
              <p:nvPr/>
            </p:nvSpPr>
            <p:spPr bwMode="auto">
              <a:xfrm>
                <a:off x="2645871" y="1341974"/>
                <a:ext cx="44945" cy="6119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34"/>
                  </a:cxn>
                  <a:cxn ang="0">
                    <a:pos x="23" y="34"/>
                  </a:cxn>
                  <a:cxn ang="0">
                    <a:pos x="23" y="30"/>
                  </a:cxn>
                  <a:cxn ang="0">
                    <a:pos x="3" y="30"/>
                  </a:cxn>
                  <a:cxn ang="0">
                    <a:pos x="3" y="0"/>
                  </a:cxn>
                </a:cxnLst>
                <a:rect l="0" t="0" r="r" b="b"/>
                <a:pathLst>
                  <a:path w="23" h="34">
                    <a:moveTo>
                      <a:pt x="3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23" y="34"/>
                    </a:lnTo>
                    <a:lnTo>
                      <a:pt x="23" y="30"/>
                    </a:lnTo>
                    <a:lnTo>
                      <a:pt x="3" y="3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3" name="Freeform 57"/>
              <p:cNvSpPr>
                <a:spLocks/>
              </p:cNvSpPr>
              <p:nvPr/>
            </p:nvSpPr>
            <p:spPr bwMode="auto">
              <a:xfrm>
                <a:off x="2675183" y="1259186"/>
                <a:ext cx="111384" cy="9898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0" y="20"/>
                  </a:cxn>
                  <a:cxn ang="0">
                    <a:pos x="47" y="60"/>
                  </a:cxn>
                  <a:cxn ang="0">
                    <a:pos x="63" y="32"/>
                  </a:cxn>
                  <a:cxn ang="0">
                    <a:pos x="30" y="0"/>
                  </a:cxn>
                </a:cxnLst>
                <a:rect l="0" t="0" r="r" b="b"/>
                <a:pathLst>
                  <a:path w="63" h="60">
                    <a:moveTo>
                      <a:pt x="30" y="0"/>
                    </a:moveTo>
                    <a:cubicBezTo>
                      <a:pt x="16" y="0"/>
                      <a:pt x="5" y="8"/>
                      <a:pt x="0" y="20"/>
                    </a:cubicBezTo>
                    <a:cubicBezTo>
                      <a:pt x="21" y="24"/>
                      <a:pt x="39" y="40"/>
                      <a:pt x="47" y="60"/>
                    </a:cubicBezTo>
                    <a:cubicBezTo>
                      <a:pt x="56" y="54"/>
                      <a:pt x="63" y="44"/>
                      <a:pt x="63" y="32"/>
                    </a:cubicBezTo>
                    <a:cubicBezTo>
                      <a:pt x="63" y="14"/>
                      <a:pt x="48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4" name="Freeform 58"/>
              <p:cNvSpPr>
                <a:spLocks/>
              </p:cNvSpPr>
              <p:nvPr/>
            </p:nvSpPr>
            <p:spPr bwMode="auto">
              <a:xfrm>
                <a:off x="2509083" y="1259186"/>
                <a:ext cx="111384" cy="98985"/>
              </a:xfrm>
              <a:custGeom>
                <a:avLst/>
                <a:gdLst/>
                <a:ahLst/>
                <a:cxnLst>
                  <a:cxn ang="0">
                    <a:pos x="63" y="20"/>
                  </a:cxn>
                  <a:cxn ang="0">
                    <a:pos x="33" y="0"/>
                  </a:cxn>
                  <a:cxn ang="0">
                    <a:pos x="0" y="32"/>
                  </a:cxn>
                  <a:cxn ang="0">
                    <a:pos x="15" y="60"/>
                  </a:cxn>
                  <a:cxn ang="0">
                    <a:pos x="63" y="20"/>
                  </a:cxn>
                </a:cxnLst>
                <a:rect l="0" t="0" r="r" b="b"/>
                <a:pathLst>
                  <a:path w="63" h="60">
                    <a:moveTo>
                      <a:pt x="63" y="20"/>
                    </a:moveTo>
                    <a:cubicBezTo>
                      <a:pt x="58" y="8"/>
                      <a:pt x="46" y="0"/>
                      <a:pt x="33" y="0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44"/>
                      <a:pt x="6" y="54"/>
                      <a:pt x="15" y="60"/>
                    </a:cubicBezTo>
                    <a:cubicBezTo>
                      <a:pt x="23" y="40"/>
                      <a:pt x="41" y="24"/>
                      <a:pt x="63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5" name="Freeform 59"/>
              <p:cNvSpPr>
                <a:spLocks noEditPoints="1"/>
              </p:cNvSpPr>
              <p:nvPr/>
            </p:nvSpPr>
            <p:spPr bwMode="auto">
              <a:xfrm>
                <a:off x="2534487" y="1293381"/>
                <a:ext cx="228631" cy="226765"/>
              </a:xfrm>
              <a:custGeom>
                <a:avLst/>
                <a:gdLst/>
                <a:ahLst/>
                <a:cxnLst>
                  <a:cxn ang="0">
                    <a:pos x="129" y="65"/>
                  </a:cxn>
                  <a:cxn ang="0">
                    <a:pos x="64" y="0"/>
                  </a:cxn>
                  <a:cxn ang="0">
                    <a:pos x="0" y="65"/>
                  </a:cxn>
                  <a:cxn ang="0">
                    <a:pos x="26" y="117"/>
                  </a:cxn>
                  <a:cxn ang="0">
                    <a:pos x="16" y="139"/>
                  </a:cxn>
                  <a:cxn ang="0">
                    <a:pos x="25" y="139"/>
                  </a:cxn>
                  <a:cxn ang="0">
                    <a:pos x="33" y="121"/>
                  </a:cxn>
                  <a:cxn ang="0">
                    <a:pos x="64" y="129"/>
                  </a:cxn>
                  <a:cxn ang="0">
                    <a:pos x="94" y="122"/>
                  </a:cxn>
                  <a:cxn ang="0">
                    <a:pos x="101" y="139"/>
                  </a:cxn>
                  <a:cxn ang="0">
                    <a:pos x="111" y="139"/>
                  </a:cxn>
                  <a:cxn ang="0">
                    <a:pos x="101" y="118"/>
                  </a:cxn>
                  <a:cxn ang="0">
                    <a:pos x="129" y="65"/>
                  </a:cxn>
                  <a:cxn ang="0">
                    <a:pos x="17" y="65"/>
                  </a:cxn>
                  <a:cxn ang="0">
                    <a:pos x="64" y="18"/>
                  </a:cxn>
                  <a:cxn ang="0">
                    <a:pos x="106" y="42"/>
                  </a:cxn>
                  <a:cxn ang="0">
                    <a:pos x="111" y="64"/>
                  </a:cxn>
                  <a:cxn ang="0">
                    <a:pos x="63" y="112"/>
                  </a:cxn>
                  <a:cxn ang="0">
                    <a:pos x="50" y="110"/>
                  </a:cxn>
                  <a:cxn ang="0">
                    <a:pos x="17" y="65"/>
                  </a:cxn>
                </a:cxnLst>
                <a:rect l="0" t="0" r="r" b="b"/>
                <a:pathLst>
                  <a:path w="129" h="139">
                    <a:moveTo>
                      <a:pt x="129" y="65"/>
                    </a:moveTo>
                    <a:cubicBezTo>
                      <a:pt x="129" y="29"/>
                      <a:pt x="100" y="0"/>
                      <a:pt x="64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86"/>
                      <a:pt x="10" y="105"/>
                      <a:pt x="26" y="117"/>
                    </a:cubicBezTo>
                    <a:cubicBezTo>
                      <a:pt x="16" y="139"/>
                      <a:pt x="16" y="139"/>
                      <a:pt x="16" y="139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33" y="121"/>
                      <a:pt x="33" y="121"/>
                      <a:pt x="33" y="121"/>
                    </a:cubicBezTo>
                    <a:cubicBezTo>
                      <a:pt x="42" y="126"/>
                      <a:pt x="53" y="129"/>
                      <a:pt x="64" y="129"/>
                    </a:cubicBezTo>
                    <a:cubicBezTo>
                      <a:pt x="75" y="129"/>
                      <a:pt x="85" y="127"/>
                      <a:pt x="94" y="122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11" y="139"/>
                      <a:pt x="111" y="139"/>
                      <a:pt x="111" y="139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18" y="106"/>
                      <a:pt x="129" y="87"/>
                      <a:pt x="129" y="65"/>
                    </a:cubicBezTo>
                    <a:close/>
                    <a:moveTo>
                      <a:pt x="17" y="65"/>
                    </a:moveTo>
                    <a:cubicBezTo>
                      <a:pt x="17" y="39"/>
                      <a:pt x="38" y="18"/>
                      <a:pt x="64" y="18"/>
                    </a:cubicBezTo>
                    <a:cubicBezTo>
                      <a:pt x="82" y="18"/>
                      <a:pt x="98" y="28"/>
                      <a:pt x="106" y="42"/>
                    </a:cubicBezTo>
                    <a:cubicBezTo>
                      <a:pt x="109" y="49"/>
                      <a:pt x="111" y="56"/>
                      <a:pt x="111" y="64"/>
                    </a:cubicBezTo>
                    <a:cubicBezTo>
                      <a:pt x="111" y="90"/>
                      <a:pt x="89" y="112"/>
                      <a:pt x="63" y="112"/>
                    </a:cubicBezTo>
                    <a:cubicBezTo>
                      <a:pt x="59" y="112"/>
                      <a:pt x="54" y="111"/>
                      <a:pt x="50" y="110"/>
                    </a:cubicBezTo>
                    <a:cubicBezTo>
                      <a:pt x="31" y="104"/>
                      <a:pt x="17" y="86"/>
                      <a:pt x="17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6" name="Freeform 60"/>
              <p:cNvSpPr>
                <a:spLocks noEditPoints="1"/>
              </p:cNvSpPr>
              <p:nvPr/>
            </p:nvSpPr>
            <p:spPr bwMode="auto">
              <a:xfrm>
                <a:off x="4383076" y="2351618"/>
                <a:ext cx="283346" cy="260960"/>
              </a:xfrm>
              <a:custGeom>
                <a:avLst/>
                <a:gdLst/>
                <a:ahLst/>
                <a:cxnLst>
                  <a:cxn ang="0">
                    <a:pos x="131" y="70"/>
                  </a:cxn>
                  <a:cxn ang="0">
                    <a:pos x="120" y="59"/>
                  </a:cxn>
                  <a:cxn ang="0">
                    <a:pos x="145" y="32"/>
                  </a:cxn>
                  <a:cxn ang="0">
                    <a:pos x="111" y="0"/>
                  </a:cxn>
                  <a:cxn ang="0">
                    <a:pos x="86" y="26"/>
                  </a:cxn>
                  <a:cxn ang="0">
                    <a:pos x="73" y="12"/>
                  </a:cxn>
                  <a:cxn ang="0">
                    <a:pos x="57" y="29"/>
                  </a:cxn>
                  <a:cxn ang="0">
                    <a:pos x="70" y="41"/>
                  </a:cxn>
                  <a:cxn ang="0">
                    <a:pos x="18" y="94"/>
                  </a:cxn>
                  <a:cxn ang="0">
                    <a:pos x="17" y="110"/>
                  </a:cxn>
                  <a:cxn ang="0">
                    <a:pos x="0" y="125"/>
                  </a:cxn>
                  <a:cxn ang="0">
                    <a:pos x="20" y="145"/>
                  </a:cxn>
                  <a:cxn ang="0">
                    <a:pos x="36" y="130"/>
                  </a:cxn>
                  <a:cxn ang="0">
                    <a:pos x="52" y="127"/>
                  </a:cxn>
                  <a:cxn ang="0">
                    <a:pos x="104" y="75"/>
                  </a:cxn>
                  <a:cxn ang="0">
                    <a:pos x="116" y="87"/>
                  </a:cxn>
                  <a:cxn ang="0">
                    <a:pos x="131" y="70"/>
                  </a:cxn>
                  <a:cxn ang="0">
                    <a:pos x="49" y="122"/>
                  </a:cxn>
                  <a:cxn ang="0">
                    <a:pos x="33" y="124"/>
                  </a:cxn>
                  <a:cxn ang="0">
                    <a:pos x="20" y="136"/>
                  </a:cxn>
                  <a:cxn ang="0">
                    <a:pos x="10" y="125"/>
                  </a:cxn>
                  <a:cxn ang="0">
                    <a:pos x="22" y="113"/>
                  </a:cxn>
                  <a:cxn ang="0">
                    <a:pos x="24" y="97"/>
                  </a:cxn>
                  <a:cxn ang="0">
                    <a:pos x="74" y="46"/>
                  </a:cxn>
                  <a:cxn ang="0">
                    <a:pos x="100" y="70"/>
                  </a:cxn>
                  <a:cxn ang="0">
                    <a:pos x="49" y="122"/>
                  </a:cxn>
                </a:cxnLst>
                <a:rect l="0" t="0" r="r" b="b"/>
                <a:pathLst>
                  <a:path w="145" h="145">
                    <a:moveTo>
                      <a:pt x="131" y="70"/>
                    </a:moveTo>
                    <a:lnTo>
                      <a:pt x="120" y="59"/>
                    </a:lnTo>
                    <a:lnTo>
                      <a:pt x="145" y="32"/>
                    </a:lnTo>
                    <a:lnTo>
                      <a:pt x="111" y="0"/>
                    </a:lnTo>
                    <a:lnTo>
                      <a:pt x="86" y="26"/>
                    </a:lnTo>
                    <a:lnTo>
                      <a:pt x="73" y="12"/>
                    </a:lnTo>
                    <a:lnTo>
                      <a:pt x="57" y="29"/>
                    </a:lnTo>
                    <a:lnTo>
                      <a:pt x="70" y="41"/>
                    </a:lnTo>
                    <a:lnTo>
                      <a:pt x="18" y="94"/>
                    </a:lnTo>
                    <a:lnTo>
                      <a:pt x="17" y="110"/>
                    </a:lnTo>
                    <a:lnTo>
                      <a:pt x="0" y="125"/>
                    </a:lnTo>
                    <a:lnTo>
                      <a:pt x="20" y="145"/>
                    </a:lnTo>
                    <a:lnTo>
                      <a:pt x="36" y="130"/>
                    </a:lnTo>
                    <a:lnTo>
                      <a:pt x="52" y="127"/>
                    </a:lnTo>
                    <a:lnTo>
                      <a:pt x="104" y="75"/>
                    </a:lnTo>
                    <a:lnTo>
                      <a:pt x="116" y="87"/>
                    </a:lnTo>
                    <a:lnTo>
                      <a:pt x="131" y="70"/>
                    </a:lnTo>
                    <a:close/>
                    <a:moveTo>
                      <a:pt x="49" y="122"/>
                    </a:moveTo>
                    <a:lnTo>
                      <a:pt x="33" y="124"/>
                    </a:lnTo>
                    <a:lnTo>
                      <a:pt x="20" y="136"/>
                    </a:lnTo>
                    <a:lnTo>
                      <a:pt x="10" y="125"/>
                    </a:lnTo>
                    <a:lnTo>
                      <a:pt x="22" y="113"/>
                    </a:lnTo>
                    <a:lnTo>
                      <a:pt x="24" y="97"/>
                    </a:lnTo>
                    <a:lnTo>
                      <a:pt x="74" y="46"/>
                    </a:lnTo>
                    <a:lnTo>
                      <a:pt x="100" y="70"/>
                    </a:lnTo>
                    <a:lnTo>
                      <a:pt x="49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7" name="Freeform 61"/>
              <p:cNvSpPr>
                <a:spLocks/>
              </p:cNvSpPr>
              <p:nvPr/>
            </p:nvSpPr>
            <p:spPr bwMode="auto">
              <a:xfrm>
                <a:off x="4963447" y="3321668"/>
                <a:ext cx="336107" cy="350946"/>
              </a:xfrm>
              <a:custGeom>
                <a:avLst/>
                <a:gdLst/>
                <a:ahLst/>
                <a:cxnLst>
                  <a:cxn ang="0">
                    <a:pos x="130" y="135"/>
                  </a:cxn>
                  <a:cxn ang="0">
                    <a:pos x="128" y="87"/>
                  </a:cxn>
                  <a:cxn ang="0">
                    <a:pos x="145" y="50"/>
                  </a:cxn>
                  <a:cxn ang="0">
                    <a:pos x="96" y="0"/>
                  </a:cxn>
                  <a:cxn ang="0">
                    <a:pos x="46" y="50"/>
                  </a:cxn>
                  <a:cxn ang="0">
                    <a:pos x="66" y="90"/>
                  </a:cxn>
                  <a:cxn ang="0">
                    <a:pos x="60" y="133"/>
                  </a:cxn>
                  <a:cxn ang="0">
                    <a:pos x="18" y="187"/>
                  </a:cxn>
                  <a:cxn ang="0">
                    <a:pos x="0" y="187"/>
                  </a:cxn>
                  <a:cxn ang="0">
                    <a:pos x="0" y="215"/>
                  </a:cxn>
                  <a:cxn ang="0">
                    <a:pos x="191" y="215"/>
                  </a:cxn>
                  <a:cxn ang="0">
                    <a:pos x="191" y="187"/>
                  </a:cxn>
                  <a:cxn ang="0">
                    <a:pos x="173" y="187"/>
                  </a:cxn>
                  <a:cxn ang="0">
                    <a:pos x="130" y="135"/>
                  </a:cxn>
                </a:cxnLst>
                <a:rect l="0" t="0" r="r" b="b"/>
                <a:pathLst>
                  <a:path w="191" h="215">
                    <a:moveTo>
                      <a:pt x="130" y="135"/>
                    </a:moveTo>
                    <a:cubicBezTo>
                      <a:pt x="125" y="120"/>
                      <a:pt x="126" y="100"/>
                      <a:pt x="128" y="87"/>
                    </a:cubicBezTo>
                    <a:cubicBezTo>
                      <a:pt x="139" y="78"/>
                      <a:pt x="145" y="65"/>
                      <a:pt x="145" y="50"/>
                    </a:cubicBezTo>
                    <a:cubicBezTo>
                      <a:pt x="145" y="22"/>
                      <a:pt x="123" y="0"/>
                      <a:pt x="96" y="0"/>
                    </a:cubicBezTo>
                    <a:cubicBezTo>
                      <a:pt x="68" y="0"/>
                      <a:pt x="46" y="22"/>
                      <a:pt x="46" y="50"/>
                    </a:cubicBezTo>
                    <a:cubicBezTo>
                      <a:pt x="46" y="66"/>
                      <a:pt x="54" y="81"/>
                      <a:pt x="66" y="90"/>
                    </a:cubicBezTo>
                    <a:cubicBezTo>
                      <a:pt x="67" y="102"/>
                      <a:pt x="66" y="118"/>
                      <a:pt x="60" y="133"/>
                    </a:cubicBezTo>
                    <a:cubicBezTo>
                      <a:pt x="51" y="158"/>
                      <a:pt x="24" y="182"/>
                      <a:pt x="18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191" y="215"/>
                      <a:pt x="191" y="215"/>
                      <a:pt x="191" y="215"/>
                    </a:cubicBezTo>
                    <a:cubicBezTo>
                      <a:pt x="191" y="187"/>
                      <a:pt x="191" y="187"/>
                      <a:pt x="191" y="187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67" y="182"/>
                      <a:pt x="137" y="156"/>
                      <a:pt x="130" y="1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8" name="Freeform 62"/>
              <p:cNvSpPr>
                <a:spLocks noEditPoints="1"/>
              </p:cNvSpPr>
              <p:nvPr/>
            </p:nvSpPr>
            <p:spPr bwMode="auto">
              <a:xfrm>
                <a:off x="1774337" y="1179999"/>
                <a:ext cx="138742" cy="125981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71" y="70"/>
                  </a:cxn>
                  <a:cxn ang="0">
                    <a:pos x="71" y="0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20" y="32"/>
                  </a:cxn>
                  <a:cxn ang="0">
                    <a:pos x="32" y="32"/>
                  </a:cxn>
                  <a:cxn ang="0">
                    <a:pos x="32" y="19"/>
                  </a:cxn>
                  <a:cxn ang="0">
                    <a:pos x="39" y="19"/>
                  </a:cxn>
                  <a:cxn ang="0">
                    <a:pos x="39" y="32"/>
                  </a:cxn>
                  <a:cxn ang="0">
                    <a:pos x="51" y="32"/>
                  </a:cxn>
                  <a:cxn ang="0">
                    <a:pos x="51" y="39"/>
                  </a:cxn>
                  <a:cxn ang="0">
                    <a:pos x="39" y="39"/>
                  </a:cxn>
                  <a:cxn ang="0">
                    <a:pos x="39" y="51"/>
                  </a:cxn>
                  <a:cxn ang="0">
                    <a:pos x="32" y="51"/>
                  </a:cxn>
                  <a:cxn ang="0">
                    <a:pos x="32" y="39"/>
                  </a:cxn>
                  <a:cxn ang="0">
                    <a:pos x="20" y="39"/>
                  </a:cxn>
                  <a:cxn ang="0">
                    <a:pos x="20" y="32"/>
                  </a:cxn>
                </a:cxnLst>
                <a:rect l="0" t="0" r="r" b="b"/>
                <a:pathLst>
                  <a:path w="71" h="70">
                    <a:moveTo>
                      <a:pt x="0" y="70"/>
                    </a:moveTo>
                    <a:lnTo>
                      <a:pt x="71" y="70"/>
                    </a:lnTo>
                    <a:lnTo>
                      <a:pt x="71" y="0"/>
                    </a:lnTo>
                    <a:lnTo>
                      <a:pt x="0" y="0"/>
                    </a:lnTo>
                    <a:lnTo>
                      <a:pt x="0" y="70"/>
                    </a:lnTo>
                    <a:close/>
                    <a:moveTo>
                      <a:pt x="20" y="32"/>
                    </a:moveTo>
                    <a:lnTo>
                      <a:pt x="32" y="32"/>
                    </a:lnTo>
                    <a:lnTo>
                      <a:pt x="32" y="19"/>
                    </a:lnTo>
                    <a:lnTo>
                      <a:pt x="39" y="19"/>
                    </a:lnTo>
                    <a:lnTo>
                      <a:pt x="39" y="32"/>
                    </a:lnTo>
                    <a:lnTo>
                      <a:pt x="51" y="32"/>
                    </a:lnTo>
                    <a:lnTo>
                      <a:pt x="51" y="39"/>
                    </a:lnTo>
                    <a:lnTo>
                      <a:pt x="39" y="39"/>
                    </a:lnTo>
                    <a:lnTo>
                      <a:pt x="39" y="51"/>
                    </a:lnTo>
                    <a:lnTo>
                      <a:pt x="32" y="51"/>
                    </a:lnTo>
                    <a:lnTo>
                      <a:pt x="32" y="39"/>
                    </a:lnTo>
                    <a:lnTo>
                      <a:pt x="20" y="39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9" name="Freeform 63"/>
              <p:cNvSpPr>
                <a:spLocks noEditPoints="1"/>
              </p:cNvSpPr>
              <p:nvPr/>
            </p:nvSpPr>
            <p:spPr bwMode="auto">
              <a:xfrm>
                <a:off x="1774337" y="1320377"/>
                <a:ext cx="138742" cy="124181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71" y="69"/>
                  </a:cxn>
                  <a:cxn ang="0">
                    <a:pos x="71" y="0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20" y="31"/>
                  </a:cxn>
                  <a:cxn ang="0">
                    <a:pos x="51" y="31"/>
                  </a:cxn>
                  <a:cxn ang="0">
                    <a:pos x="51" y="38"/>
                  </a:cxn>
                  <a:cxn ang="0">
                    <a:pos x="20" y="38"/>
                  </a:cxn>
                  <a:cxn ang="0">
                    <a:pos x="20" y="31"/>
                  </a:cxn>
                </a:cxnLst>
                <a:rect l="0" t="0" r="r" b="b"/>
                <a:pathLst>
                  <a:path w="71" h="69">
                    <a:moveTo>
                      <a:pt x="0" y="69"/>
                    </a:moveTo>
                    <a:lnTo>
                      <a:pt x="71" y="69"/>
                    </a:lnTo>
                    <a:lnTo>
                      <a:pt x="71" y="0"/>
                    </a:lnTo>
                    <a:lnTo>
                      <a:pt x="0" y="0"/>
                    </a:lnTo>
                    <a:lnTo>
                      <a:pt x="0" y="69"/>
                    </a:lnTo>
                    <a:close/>
                    <a:moveTo>
                      <a:pt x="20" y="31"/>
                    </a:moveTo>
                    <a:lnTo>
                      <a:pt x="51" y="31"/>
                    </a:lnTo>
                    <a:lnTo>
                      <a:pt x="51" y="38"/>
                    </a:lnTo>
                    <a:lnTo>
                      <a:pt x="20" y="38"/>
                    </a:lnTo>
                    <a:lnTo>
                      <a:pt x="20" y="3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0" name="Freeform 64"/>
              <p:cNvSpPr>
                <a:spLocks noEditPoints="1"/>
              </p:cNvSpPr>
              <p:nvPr/>
            </p:nvSpPr>
            <p:spPr bwMode="auto">
              <a:xfrm>
                <a:off x="1934574" y="1179999"/>
                <a:ext cx="136788" cy="12598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0"/>
                  </a:cxn>
                  <a:cxn ang="0">
                    <a:pos x="70" y="70"/>
                  </a:cxn>
                  <a:cxn ang="0">
                    <a:pos x="70" y="0"/>
                  </a:cxn>
                  <a:cxn ang="0">
                    <a:pos x="0" y="0"/>
                  </a:cxn>
                  <a:cxn ang="0">
                    <a:pos x="51" y="43"/>
                  </a:cxn>
                  <a:cxn ang="0">
                    <a:pos x="46" y="49"/>
                  </a:cxn>
                  <a:cxn ang="0">
                    <a:pos x="38" y="40"/>
                  </a:cxn>
                  <a:cxn ang="0">
                    <a:pos x="29" y="49"/>
                  </a:cxn>
                  <a:cxn ang="0">
                    <a:pos x="24" y="43"/>
                  </a:cxn>
                  <a:cxn ang="0">
                    <a:pos x="32" y="35"/>
                  </a:cxn>
                  <a:cxn ang="0">
                    <a:pos x="24" y="26"/>
                  </a:cxn>
                  <a:cxn ang="0">
                    <a:pos x="29" y="22"/>
                  </a:cxn>
                  <a:cxn ang="0">
                    <a:pos x="38" y="30"/>
                  </a:cxn>
                  <a:cxn ang="0">
                    <a:pos x="46" y="22"/>
                  </a:cxn>
                  <a:cxn ang="0">
                    <a:pos x="51" y="26"/>
                  </a:cxn>
                  <a:cxn ang="0">
                    <a:pos x="42" y="35"/>
                  </a:cxn>
                  <a:cxn ang="0">
                    <a:pos x="51" y="43"/>
                  </a:cxn>
                </a:cxnLst>
                <a:rect l="0" t="0" r="r" b="b"/>
                <a:pathLst>
                  <a:path w="70" h="70">
                    <a:moveTo>
                      <a:pt x="0" y="0"/>
                    </a:moveTo>
                    <a:lnTo>
                      <a:pt x="0" y="70"/>
                    </a:lnTo>
                    <a:lnTo>
                      <a:pt x="70" y="70"/>
                    </a:lnTo>
                    <a:lnTo>
                      <a:pt x="70" y="0"/>
                    </a:lnTo>
                    <a:lnTo>
                      <a:pt x="0" y="0"/>
                    </a:lnTo>
                    <a:close/>
                    <a:moveTo>
                      <a:pt x="51" y="43"/>
                    </a:moveTo>
                    <a:lnTo>
                      <a:pt x="46" y="49"/>
                    </a:lnTo>
                    <a:lnTo>
                      <a:pt x="38" y="40"/>
                    </a:lnTo>
                    <a:lnTo>
                      <a:pt x="29" y="49"/>
                    </a:lnTo>
                    <a:lnTo>
                      <a:pt x="24" y="43"/>
                    </a:lnTo>
                    <a:lnTo>
                      <a:pt x="32" y="35"/>
                    </a:lnTo>
                    <a:lnTo>
                      <a:pt x="24" y="26"/>
                    </a:lnTo>
                    <a:lnTo>
                      <a:pt x="29" y="22"/>
                    </a:lnTo>
                    <a:lnTo>
                      <a:pt x="38" y="30"/>
                    </a:lnTo>
                    <a:lnTo>
                      <a:pt x="46" y="22"/>
                    </a:lnTo>
                    <a:lnTo>
                      <a:pt x="51" y="26"/>
                    </a:lnTo>
                    <a:lnTo>
                      <a:pt x="42" y="35"/>
                    </a:lnTo>
                    <a:lnTo>
                      <a:pt x="51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1" name="Freeform 65"/>
              <p:cNvSpPr>
                <a:spLocks noEditPoints="1"/>
              </p:cNvSpPr>
              <p:nvPr/>
            </p:nvSpPr>
            <p:spPr bwMode="auto">
              <a:xfrm>
                <a:off x="1934574" y="1320377"/>
                <a:ext cx="136788" cy="124181"/>
              </a:xfrm>
              <a:custGeom>
                <a:avLst/>
                <a:gdLst/>
                <a:ahLst/>
                <a:cxnLst>
                  <a:cxn ang="0">
                    <a:pos x="0" y="77"/>
                  </a:cxn>
                  <a:cxn ang="0">
                    <a:pos x="78" y="77"/>
                  </a:cxn>
                  <a:cxn ang="0">
                    <a:pos x="78" y="0"/>
                  </a:cxn>
                  <a:cxn ang="0">
                    <a:pos x="0" y="0"/>
                  </a:cxn>
                  <a:cxn ang="0">
                    <a:pos x="0" y="77"/>
                  </a:cxn>
                  <a:cxn ang="0">
                    <a:pos x="47" y="56"/>
                  </a:cxn>
                  <a:cxn ang="0">
                    <a:pos x="46" y="58"/>
                  </a:cxn>
                  <a:cxn ang="0">
                    <a:pos x="44" y="60"/>
                  </a:cxn>
                  <a:cxn ang="0">
                    <a:pos x="41" y="60"/>
                  </a:cxn>
                  <a:cxn ang="0">
                    <a:pos x="39" y="60"/>
                  </a:cxn>
                  <a:cxn ang="0">
                    <a:pos x="37" y="58"/>
                  </a:cxn>
                  <a:cxn ang="0">
                    <a:pos x="35" y="56"/>
                  </a:cxn>
                  <a:cxn ang="0">
                    <a:pos x="35" y="54"/>
                  </a:cxn>
                  <a:cxn ang="0">
                    <a:pos x="35" y="51"/>
                  </a:cxn>
                  <a:cxn ang="0">
                    <a:pos x="37" y="49"/>
                  </a:cxn>
                  <a:cxn ang="0">
                    <a:pos x="39" y="48"/>
                  </a:cxn>
                  <a:cxn ang="0">
                    <a:pos x="41" y="47"/>
                  </a:cxn>
                  <a:cxn ang="0">
                    <a:pos x="44" y="48"/>
                  </a:cxn>
                  <a:cxn ang="0">
                    <a:pos x="46" y="49"/>
                  </a:cxn>
                  <a:cxn ang="0">
                    <a:pos x="47" y="51"/>
                  </a:cxn>
                  <a:cxn ang="0">
                    <a:pos x="47" y="54"/>
                  </a:cxn>
                  <a:cxn ang="0">
                    <a:pos x="47" y="56"/>
                  </a:cxn>
                  <a:cxn ang="0">
                    <a:pos x="35" y="20"/>
                  </a:cxn>
                  <a:cxn ang="0">
                    <a:pos x="37" y="18"/>
                  </a:cxn>
                  <a:cxn ang="0">
                    <a:pos x="39" y="17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6" y="18"/>
                  </a:cxn>
                  <a:cxn ang="0">
                    <a:pos x="47" y="20"/>
                  </a:cxn>
                  <a:cxn ang="0">
                    <a:pos x="47" y="23"/>
                  </a:cxn>
                  <a:cxn ang="0">
                    <a:pos x="47" y="25"/>
                  </a:cxn>
                  <a:cxn ang="0">
                    <a:pos x="46" y="27"/>
                  </a:cxn>
                  <a:cxn ang="0">
                    <a:pos x="44" y="29"/>
                  </a:cxn>
                  <a:cxn ang="0">
                    <a:pos x="41" y="29"/>
                  </a:cxn>
                  <a:cxn ang="0">
                    <a:pos x="39" y="29"/>
                  </a:cxn>
                  <a:cxn ang="0">
                    <a:pos x="37" y="27"/>
                  </a:cxn>
                  <a:cxn ang="0">
                    <a:pos x="35" y="25"/>
                  </a:cxn>
                  <a:cxn ang="0">
                    <a:pos x="35" y="23"/>
                  </a:cxn>
                  <a:cxn ang="0">
                    <a:pos x="35" y="20"/>
                  </a:cxn>
                  <a:cxn ang="0">
                    <a:pos x="24" y="34"/>
                  </a:cxn>
                  <a:cxn ang="0">
                    <a:pos x="59" y="34"/>
                  </a:cxn>
                  <a:cxn ang="0">
                    <a:pos x="59" y="43"/>
                  </a:cxn>
                  <a:cxn ang="0">
                    <a:pos x="24" y="43"/>
                  </a:cxn>
                  <a:cxn ang="0">
                    <a:pos x="24" y="34"/>
                  </a:cxn>
                </a:cxnLst>
                <a:rect l="0" t="0" r="r" b="b"/>
                <a:pathLst>
                  <a:path w="78" h="77">
                    <a:moveTo>
                      <a:pt x="0" y="77"/>
                    </a:moveTo>
                    <a:cubicBezTo>
                      <a:pt x="78" y="77"/>
                      <a:pt x="78" y="77"/>
                      <a:pt x="78" y="7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7"/>
                    </a:lnTo>
                    <a:close/>
                    <a:moveTo>
                      <a:pt x="47" y="56"/>
                    </a:moveTo>
                    <a:cubicBezTo>
                      <a:pt x="47" y="57"/>
                      <a:pt x="46" y="58"/>
                      <a:pt x="46" y="58"/>
                    </a:cubicBezTo>
                    <a:cubicBezTo>
                      <a:pt x="45" y="59"/>
                      <a:pt x="44" y="59"/>
                      <a:pt x="44" y="60"/>
                    </a:cubicBezTo>
                    <a:cubicBezTo>
                      <a:pt x="43" y="60"/>
                      <a:pt x="42" y="60"/>
                      <a:pt x="41" y="60"/>
                    </a:cubicBezTo>
                    <a:cubicBezTo>
                      <a:pt x="40" y="60"/>
                      <a:pt x="39" y="60"/>
                      <a:pt x="39" y="60"/>
                    </a:cubicBezTo>
                    <a:cubicBezTo>
                      <a:pt x="38" y="59"/>
                      <a:pt x="37" y="59"/>
                      <a:pt x="37" y="58"/>
                    </a:cubicBezTo>
                    <a:cubicBezTo>
                      <a:pt x="36" y="58"/>
                      <a:pt x="35" y="57"/>
                      <a:pt x="35" y="56"/>
                    </a:cubicBezTo>
                    <a:cubicBezTo>
                      <a:pt x="35" y="56"/>
                      <a:pt x="35" y="55"/>
                      <a:pt x="35" y="54"/>
                    </a:cubicBezTo>
                    <a:cubicBezTo>
                      <a:pt x="35" y="53"/>
                      <a:pt x="35" y="52"/>
                      <a:pt x="35" y="51"/>
                    </a:cubicBezTo>
                    <a:cubicBezTo>
                      <a:pt x="35" y="51"/>
                      <a:pt x="36" y="50"/>
                      <a:pt x="37" y="49"/>
                    </a:cubicBezTo>
                    <a:cubicBezTo>
                      <a:pt x="37" y="49"/>
                      <a:pt x="38" y="48"/>
                      <a:pt x="39" y="48"/>
                    </a:cubicBezTo>
                    <a:cubicBezTo>
                      <a:pt x="39" y="48"/>
                      <a:pt x="40" y="47"/>
                      <a:pt x="41" y="47"/>
                    </a:cubicBezTo>
                    <a:cubicBezTo>
                      <a:pt x="42" y="47"/>
                      <a:pt x="43" y="48"/>
                      <a:pt x="44" y="48"/>
                    </a:cubicBezTo>
                    <a:cubicBezTo>
                      <a:pt x="44" y="48"/>
                      <a:pt x="45" y="49"/>
                      <a:pt x="46" y="49"/>
                    </a:cubicBezTo>
                    <a:cubicBezTo>
                      <a:pt x="46" y="50"/>
                      <a:pt x="47" y="51"/>
                      <a:pt x="47" y="51"/>
                    </a:cubicBezTo>
                    <a:cubicBezTo>
                      <a:pt x="47" y="52"/>
                      <a:pt x="47" y="53"/>
                      <a:pt x="47" y="54"/>
                    </a:cubicBezTo>
                    <a:cubicBezTo>
                      <a:pt x="47" y="55"/>
                      <a:pt x="47" y="56"/>
                      <a:pt x="47" y="56"/>
                    </a:cubicBezTo>
                    <a:close/>
                    <a:moveTo>
                      <a:pt x="35" y="20"/>
                    </a:moveTo>
                    <a:cubicBezTo>
                      <a:pt x="35" y="19"/>
                      <a:pt x="36" y="19"/>
                      <a:pt x="37" y="18"/>
                    </a:cubicBezTo>
                    <a:cubicBezTo>
                      <a:pt x="37" y="18"/>
                      <a:pt x="38" y="17"/>
                      <a:pt x="39" y="17"/>
                    </a:cubicBezTo>
                    <a:cubicBezTo>
                      <a:pt x="39" y="16"/>
                      <a:pt x="40" y="16"/>
                      <a:pt x="41" y="16"/>
                    </a:cubicBezTo>
                    <a:cubicBezTo>
                      <a:pt x="42" y="16"/>
                      <a:pt x="43" y="16"/>
                      <a:pt x="44" y="17"/>
                    </a:cubicBezTo>
                    <a:cubicBezTo>
                      <a:pt x="44" y="17"/>
                      <a:pt x="45" y="18"/>
                      <a:pt x="46" y="18"/>
                    </a:cubicBezTo>
                    <a:cubicBezTo>
                      <a:pt x="46" y="19"/>
                      <a:pt x="47" y="19"/>
                      <a:pt x="47" y="20"/>
                    </a:cubicBezTo>
                    <a:cubicBezTo>
                      <a:pt x="47" y="21"/>
                      <a:pt x="47" y="22"/>
                      <a:pt x="47" y="23"/>
                    </a:cubicBezTo>
                    <a:cubicBezTo>
                      <a:pt x="47" y="24"/>
                      <a:pt x="47" y="25"/>
                      <a:pt x="47" y="25"/>
                    </a:cubicBezTo>
                    <a:cubicBezTo>
                      <a:pt x="47" y="26"/>
                      <a:pt x="46" y="27"/>
                      <a:pt x="46" y="27"/>
                    </a:cubicBezTo>
                    <a:cubicBezTo>
                      <a:pt x="45" y="28"/>
                      <a:pt x="44" y="28"/>
                      <a:pt x="44" y="29"/>
                    </a:cubicBezTo>
                    <a:cubicBezTo>
                      <a:pt x="43" y="29"/>
                      <a:pt x="42" y="29"/>
                      <a:pt x="41" y="29"/>
                    </a:cubicBezTo>
                    <a:cubicBezTo>
                      <a:pt x="40" y="29"/>
                      <a:pt x="39" y="29"/>
                      <a:pt x="39" y="29"/>
                    </a:cubicBezTo>
                    <a:cubicBezTo>
                      <a:pt x="38" y="28"/>
                      <a:pt x="37" y="28"/>
                      <a:pt x="37" y="27"/>
                    </a:cubicBezTo>
                    <a:cubicBezTo>
                      <a:pt x="36" y="27"/>
                      <a:pt x="35" y="26"/>
                      <a:pt x="35" y="25"/>
                    </a:cubicBezTo>
                    <a:cubicBezTo>
                      <a:pt x="35" y="25"/>
                      <a:pt x="35" y="24"/>
                      <a:pt x="35" y="23"/>
                    </a:cubicBezTo>
                    <a:cubicBezTo>
                      <a:pt x="35" y="22"/>
                      <a:pt x="35" y="21"/>
                      <a:pt x="35" y="20"/>
                    </a:cubicBezTo>
                    <a:close/>
                    <a:moveTo>
                      <a:pt x="24" y="3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24" y="43"/>
                      <a:pt x="24" y="43"/>
                      <a:pt x="24" y="43"/>
                    </a:cubicBezTo>
                    <a:lnTo>
                      <a:pt x="24" y="3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2" name="Freeform 66"/>
              <p:cNvSpPr>
                <a:spLocks/>
              </p:cNvSpPr>
              <p:nvPr/>
            </p:nvSpPr>
            <p:spPr bwMode="auto">
              <a:xfrm>
                <a:off x="293121" y="3478244"/>
                <a:ext cx="275530" cy="302353"/>
              </a:xfrm>
              <a:custGeom>
                <a:avLst/>
                <a:gdLst/>
                <a:ahLst/>
                <a:cxnLst>
                  <a:cxn ang="0">
                    <a:pos x="10" y="133"/>
                  </a:cxn>
                  <a:cxn ang="0">
                    <a:pos x="26" y="140"/>
                  </a:cxn>
                  <a:cxn ang="0">
                    <a:pos x="48" y="118"/>
                  </a:cxn>
                  <a:cxn ang="0">
                    <a:pos x="26" y="96"/>
                  </a:cxn>
                  <a:cxn ang="0">
                    <a:pos x="10" y="103"/>
                  </a:cxn>
                  <a:cxn ang="0">
                    <a:pos x="1" y="103"/>
                  </a:cxn>
                  <a:cxn ang="0">
                    <a:pos x="1" y="52"/>
                  </a:cxn>
                  <a:cxn ang="0">
                    <a:pos x="64" y="52"/>
                  </a:cxn>
                  <a:cxn ang="0">
                    <a:pos x="64" y="44"/>
                  </a:cxn>
                  <a:cxn ang="0">
                    <a:pos x="56" y="25"/>
                  </a:cxn>
                  <a:cxn ang="0">
                    <a:pos x="82" y="0"/>
                  </a:cxn>
                  <a:cxn ang="0">
                    <a:pos x="107" y="26"/>
                  </a:cxn>
                  <a:cxn ang="0">
                    <a:pos x="100" y="44"/>
                  </a:cxn>
                  <a:cxn ang="0">
                    <a:pos x="99" y="52"/>
                  </a:cxn>
                  <a:cxn ang="0">
                    <a:pos x="156" y="52"/>
                  </a:cxn>
                  <a:cxn ang="0">
                    <a:pos x="156" y="103"/>
                  </a:cxn>
                  <a:cxn ang="0">
                    <a:pos x="148" y="103"/>
                  </a:cxn>
                  <a:cxn ang="0">
                    <a:pos x="133" y="96"/>
                  </a:cxn>
                  <a:cxn ang="0">
                    <a:pos x="111" y="118"/>
                  </a:cxn>
                  <a:cxn ang="0">
                    <a:pos x="133" y="140"/>
                  </a:cxn>
                  <a:cxn ang="0">
                    <a:pos x="148" y="134"/>
                  </a:cxn>
                  <a:cxn ang="0">
                    <a:pos x="156" y="134"/>
                  </a:cxn>
                  <a:cxn ang="0">
                    <a:pos x="156" y="186"/>
                  </a:cxn>
                  <a:cxn ang="0">
                    <a:pos x="96" y="186"/>
                  </a:cxn>
                  <a:cxn ang="0">
                    <a:pos x="96" y="180"/>
                  </a:cxn>
                  <a:cxn ang="0">
                    <a:pos x="103" y="165"/>
                  </a:cxn>
                  <a:cxn ang="0">
                    <a:pos x="81" y="143"/>
                  </a:cxn>
                  <a:cxn ang="0">
                    <a:pos x="59" y="165"/>
                  </a:cxn>
                  <a:cxn ang="0">
                    <a:pos x="66" y="180"/>
                  </a:cxn>
                  <a:cxn ang="0">
                    <a:pos x="66" y="186"/>
                  </a:cxn>
                  <a:cxn ang="0">
                    <a:pos x="0" y="186"/>
                  </a:cxn>
                  <a:cxn ang="0">
                    <a:pos x="1" y="133"/>
                  </a:cxn>
                  <a:cxn ang="0">
                    <a:pos x="10" y="133"/>
                  </a:cxn>
                </a:cxnLst>
                <a:rect l="0" t="0" r="r" b="b"/>
                <a:pathLst>
                  <a:path w="156" h="186">
                    <a:moveTo>
                      <a:pt x="10" y="133"/>
                    </a:moveTo>
                    <a:cubicBezTo>
                      <a:pt x="14" y="137"/>
                      <a:pt x="20" y="140"/>
                      <a:pt x="26" y="140"/>
                    </a:cubicBezTo>
                    <a:cubicBezTo>
                      <a:pt x="38" y="140"/>
                      <a:pt x="48" y="130"/>
                      <a:pt x="48" y="118"/>
                    </a:cubicBezTo>
                    <a:cubicBezTo>
                      <a:pt x="48" y="106"/>
                      <a:pt x="38" y="96"/>
                      <a:pt x="26" y="96"/>
                    </a:cubicBezTo>
                    <a:cubicBezTo>
                      <a:pt x="20" y="96"/>
                      <a:pt x="14" y="99"/>
                      <a:pt x="10" y="103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59" y="39"/>
                      <a:pt x="56" y="33"/>
                      <a:pt x="56" y="25"/>
                    </a:cubicBezTo>
                    <a:cubicBezTo>
                      <a:pt x="56" y="11"/>
                      <a:pt x="68" y="0"/>
                      <a:pt x="82" y="0"/>
                    </a:cubicBezTo>
                    <a:cubicBezTo>
                      <a:pt x="96" y="0"/>
                      <a:pt x="107" y="11"/>
                      <a:pt x="107" y="26"/>
                    </a:cubicBezTo>
                    <a:cubicBezTo>
                      <a:pt x="107" y="33"/>
                      <a:pt x="104" y="39"/>
                      <a:pt x="100" y="44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56" y="103"/>
                      <a:pt x="156" y="103"/>
                      <a:pt x="156" y="103"/>
                    </a:cubicBezTo>
                    <a:cubicBezTo>
                      <a:pt x="148" y="103"/>
                      <a:pt x="148" y="103"/>
                      <a:pt x="148" y="103"/>
                    </a:cubicBezTo>
                    <a:cubicBezTo>
                      <a:pt x="144" y="99"/>
                      <a:pt x="139" y="96"/>
                      <a:pt x="133" y="96"/>
                    </a:cubicBezTo>
                    <a:cubicBezTo>
                      <a:pt x="121" y="96"/>
                      <a:pt x="111" y="106"/>
                      <a:pt x="111" y="118"/>
                    </a:cubicBezTo>
                    <a:cubicBezTo>
                      <a:pt x="111" y="130"/>
                      <a:pt x="120" y="140"/>
                      <a:pt x="133" y="140"/>
                    </a:cubicBezTo>
                    <a:cubicBezTo>
                      <a:pt x="139" y="140"/>
                      <a:pt x="144" y="138"/>
                      <a:pt x="148" y="134"/>
                    </a:cubicBezTo>
                    <a:cubicBezTo>
                      <a:pt x="156" y="134"/>
                      <a:pt x="156" y="134"/>
                      <a:pt x="156" y="134"/>
                    </a:cubicBezTo>
                    <a:cubicBezTo>
                      <a:pt x="156" y="186"/>
                      <a:pt x="156" y="186"/>
                      <a:pt x="15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0"/>
                      <a:pt x="96" y="180"/>
                      <a:pt x="96" y="180"/>
                    </a:cubicBezTo>
                    <a:cubicBezTo>
                      <a:pt x="100" y="176"/>
                      <a:pt x="103" y="171"/>
                      <a:pt x="103" y="165"/>
                    </a:cubicBezTo>
                    <a:cubicBezTo>
                      <a:pt x="103" y="153"/>
                      <a:pt x="93" y="143"/>
                      <a:pt x="81" y="143"/>
                    </a:cubicBezTo>
                    <a:cubicBezTo>
                      <a:pt x="69" y="143"/>
                      <a:pt x="59" y="152"/>
                      <a:pt x="59" y="165"/>
                    </a:cubicBezTo>
                    <a:cubicBezTo>
                      <a:pt x="59" y="171"/>
                      <a:pt x="62" y="176"/>
                      <a:pt x="66" y="180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1" y="133"/>
                      <a:pt x="1" y="133"/>
                      <a:pt x="1" y="133"/>
                    </a:cubicBezTo>
                    <a:lnTo>
                      <a:pt x="10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3" name="Rectangle 67"/>
              <p:cNvSpPr>
                <a:spLocks noChangeArrowheads="1"/>
              </p:cNvSpPr>
              <p:nvPr/>
            </p:nvSpPr>
            <p:spPr bwMode="auto">
              <a:xfrm>
                <a:off x="3275095" y="2958124"/>
                <a:ext cx="89889" cy="6479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4" name="Freeform 68"/>
              <p:cNvSpPr>
                <a:spLocks/>
              </p:cNvSpPr>
              <p:nvPr/>
            </p:nvSpPr>
            <p:spPr bwMode="auto">
              <a:xfrm>
                <a:off x="3228196" y="2608978"/>
                <a:ext cx="183686" cy="332949"/>
              </a:xfrm>
              <a:custGeom>
                <a:avLst/>
                <a:gdLst/>
                <a:ahLst/>
                <a:cxnLst>
                  <a:cxn ang="0">
                    <a:pos x="104" y="124"/>
                  </a:cxn>
                  <a:cxn ang="0">
                    <a:pos x="92" y="87"/>
                  </a:cxn>
                  <a:cxn ang="0">
                    <a:pos x="66" y="17"/>
                  </a:cxn>
                  <a:cxn ang="0">
                    <a:pos x="71" y="9"/>
                  </a:cxn>
                  <a:cxn ang="0">
                    <a:pos x="62" y="0"/>
                  </a:cxn>
                  <a:cxn ang="0">
                    <a:pos x="56" y="3"/>
                  </a:cxn>
                  <a:cxn ang="0">
                    <a:pos x="56" y="99"/>
                  </a:cxn>
                  <a:cxn ang="0">
                    <a:pos x="66" y="113"/>
                  </a:cxn>
                  <a:cxn ang="0">
                    <a:pos x="52" y="127"/>
                  </a:cxn>
                  <a:cxn ang="0">
                    <a:pos x="38" y="113"/>
                  </a:cxn>
                  <a:cxn ang="0">
                    <a:pos x="48" y="99"/>
                  </a:cxn>
                  <a:cxn ang="0">
                    <a:pos x="48" y="3"/>
                  </a:cxn>
                  <a:cxn ang="0">
                    <a:pos x="42" y="0"/>
                  </a:cxn>
                  <a:cxn ang="0">
                    <a:pos x="33" y="9"/>
                  </a:cxn>
                  <a:cxn ang="0">
                    <a:pos x="38" y="17"/>
                  </a:cxn>
                  <a:cxn ang="0">
                    <a:pos x="9" y="90"/>
                  </a:cxn>
                  <a:cxn ang="0">
                    <a:pos x="0" y="124"/>
                  </a:cxn>
                  <a:cxn ang="0">
                    <a:pos x="16" y="167"/>
                  </a:cxn>
                  <a:cxn ang="0">
                    <a:pos x="12" y="205"/>
                  </a:cxn>
                  <a:cxn ang="0">
                    <a:pos x="91" y="205"/>
                  </a:cxn>
                  <a:cxn ang="0">
                    <a:pos x="87" y="167"/>
                  </a:cxn>
                  <a:cxn ang="0">
                    <a:pos x="104" y="124"/>
                  </a:cxn>
                </a:cxnLst>
                <a:rect l="0" t="0" r="r" b="b"/>
                <a:pathLst>
                  <a:path w="104" h="205">
                    <a:moveTo>
                      <a:pt x="104" y="124"/>
                    </a:moveTo>
                    <a:cubicBezTo>
                      <a:pt x="104" y="110"/>
                      <a:pt x="100" y="97"/>
                      <a:pt x="92" y="87"/>
                    </a:cubicBezTo>
                    <a:cubicBezTo>
                      <a:pt x="85" y="74"/>
                      <a:pt x="72" y="55"/>
                      <a:pt x="66" y="17"/>
                    </a:cubicBezTo>
                    <a:cubicBezTo>
                      <a:pt x="69" y="15"/>
                      <a:pt x="71" y="13"/>
                      <a:pt x="71" y="9"/>
                    </a:cubicBezTo>
                    <a:cubicBezTo>
                      <a:pt x="71" y="4"/>
                      <a:pt x="67" y="0"/>
                      <a:pt x="62" y="0"/>
                    </a:cubicBezTo>
                    <a:cubicBezTo>
                      <a:pt x="60" y="0"/>
                      <a:pt x="58" y="2"/>
                      <a:pt x="56" y="3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62" y="101"/>
                      <a:pt x="66" y="106"/>
                      <a:pt x="66" y="113"/>
                    </a:cubicBezTo>
                    <a:cubicBezTo>
                      <a:pt x="66" y="120"/>
                      <a:pt x="59" y="127"/>
                      <a:pt x="52" y="127"/>
                    </a:cubicBezTo>
                    <a:cubicBezTo>
                      <a:pt x="44" y="127"/>
                      <a:pt x="38" y="120"/>
                      <a:pt x="38" y="113"/>
                    </a:cubicBezTo>
                    <a:cubicBezTo>
                      <a:pt x="38" y="106"/>
                      <a:pt x="42" y="101"/>
                      <a:pt x="48" y="99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2"/>
                      <a:pt x="44" y="0"/>
                      <a:pt x="42" y="0"/>
                    </a:cubicBezTo>
                    <a:cubicBezTo>
                      <a:pt x="37" y="0"/>
                      <a:pt x="33" y="4"/>
                      <a:pt x="33" y="9"/>
                    </a:cubicBezTo>
                    <a:cubicBezTo>
                      <a:pt x="33" y="12"/>
                      <a:pt x="35" y="15"/>
                      <a:pt x="38" y="17"/>
                    </a:cubicBezTo>
                    <a:cubicBezTo>
                      <a:pt x="31" y="59"/>
                      <a:pt x="16" y="77"/>
                      <a:pt x="9" y="90"/>
                    </a:cubicBezTo>
                    <a:cubicBezTo>
                      <a:pt x="3" y="100"/>
                      <a:pt x="0" y="111"/>
                      <a:pt x="0" y="124"/>
                    </a:cubicBezTo>
                    <a:cubicBezTo>
                      <a:pt x="0" y="141"/>
                      <a:pt x="6" y="156"/>
                      <a:pt x="16" y="167"/>
                    </a:cubicBezTo>
                    <a:cubicBezTo>
                      <a:pt x="12" y="205"/>
                      <a:pt x="12" y="205"/>
                      <a:pt x="12" y="205"/>
                    </a:cubicBezTo>
                    <a:cubicBezTo>
                      <a:pt x="91" y="205"/>
                      <a:pt x="91" y="205"/>
                      <a:pt x="91" y="205"/>
                    </a:cubicBezTo>
                    <a:cubicBezTo>
                      <a:pt x="87" y="167"/>
                      <a:pt x="87" y="167"/>
                      <a:pt x="87" y="167"/>
                    </a:cubicBezTo>
                    <a:cubicBezTo>
                      <a:pt x="98" y="156"/>
                      <a:pt x="104" y="141"/>
                      <a:pt x="104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5" name="Freeform 69"/>
              <p:cNvSpPr>
                <a:spLocks noEditPoints="1"/>
              </p:cNvSpPr>
              <p:nvPr/>
            </p:nvSpPr>
            <p:spPr bwMode="auto">
              <a:xfrm>
                <a:off x="3722586" y="1476953"/>
                <a:ext cx="144604" cy="13317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41"/>
                  </a:cxn>
                  <a:cxn ang="0">
                    <a:pos x="41" y="82"/>
                  </a:cxn>
                  <a:cxn ang="0">
                    <a:pos x="82" y="41"/>
                  </a:cxn>
                  <a:cxn ang="0">
                    <a:pos x="41" y="0"/>
                  </a:cxn>
                  <a:cxn ang="0">
                    <a:pos x="41" y="61"/>
                  </a:cxn>
                  <a:cxn ang="0">
                    <a:pos x="22" y="41"/>
                  </a:cxn>
                  <a:cxn ang="0">
                    <a:pos x="41" y="21"/>
                  </a:cxn>
                  <a:cxn ang="0">
                    <a:pos x="61" y="41"/>
                  </a:cxn>
                  <a:cxn ang="0">
                    <a:pos x="41" y="61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9" y="0"/>
                      <a:pt x="0" y="18"/>
                      <a:pt x="0" y="41"/>
                    </a:cubicBezTo>
                    <a:cubicBezTo>
                      <a:pt x="0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8"/>
                      <a:pt x="64" y="0"/>
                      <a:pt x="41" y="0"/>
                    </a:cubicBezTo>
                    <a:close/>
                    <a:moveTo>
                      <a:pt x="41" y="61"/>
                    </a:moveTo>
                    <a:cubicBezTo>
                      <a:pt x="30" y="61"/>
                      <a:pt x="22" y="52"/>
                      <a:pt x="22" y="41"/>
                    </a:cubicBezTo>
                    <a:cubicBezTo>
                      <a:pt x="22" y="30"/>
                      <a:pt x="30" y="21"/>
                      <a:pt x="41" y="21"/>
                    </a:cubicBezTo>
                    <a:cubicBezTo>
                      <a:pt x="52" y="21"/>
                      <a:pt x="61" y="30"/>
                      <a:pt x="61" y="41"/>
                    </a:cubicBezTo>
                    <a:cubicBezTo>
                      <a:pt x="61" y="52"/>
                      <a:pt x="52" y="61"/>
                      <a:pt x="41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6" name="Freeform 70"/>
              <p:cNvSpPr>
                <a:spLocks noEditPoints="1"/>
              </p:cNvSpPr>
              <p:nvPr/>
            </p:nvSpPr>
            <p:spPr bwMode="auto">
              <a:xfrm>
                <a:off x="3558441" y="1476953"/>
                <a:ext cx="144604" cy="13317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41"/>
                  </a:cxn>
                  <a:cxn ang="0">
                    <a:pos x="41" y="82"/>
                  </a:cxn>
                  <a:cxn ang="0">
                    <a:pos x="82" y="41"/>
                  </a:cxn>
                  <a:cxn ang="0">
                    <a:pos x="41" y="0"/>
                  </a:cxn>
                  <a:cxn ang="0">
                    <a:pos x="41" y="61"/>
                  </a:cxn>
                  <a:cxn ang="0">
                    <a:pos x="21" y="41"/>
                  </a:cxn>
                  <a:cxn ang="0">
                    <a:pos x="41" y="21"/>
                  </a:cxn>
                  <a:cxn ang="0">
                    <a:pos x="61" y="41"/>
                  </a:cxn>
                  <a:cxn ang="0">
                    <a:pos x="41" y="61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8" y="0"/>
                      <a:pt x="0" y="18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63" y="82"/>
                      <a:pt x="82" y="64"/>
                      <a:pt x="82" y="41"/>
                    </a:cubicBezTo>
                    <a:cubicBezTo>
                      <a:pt x="82" y="18"/>
                      <a:pt x="63" y="0"/>
                      <a:pt x="41" y="0"/>
                    </a:cubicBezTo>
                    <a:close/>
                    <a:moveTo>
                      <a:pt x="41" y="61"/>
                    </a:moveTo>
                    <a:cubicBezTo>
                      <a:pt x="30" y="61"/>
                      <a:pt x="21" y="52"/>
                      <a:pt x="21" y="41"/>
                    </a:cubicBezTo>
                    <a:cubicBezTo>
                      <a:pt x="21" y="30"/>
                      <a:pt x="30" y="21"/>
                      <a:pt x="41" y="21"/>
                    </a:cubicBezTo>
                    <a:cubicBezTo>
                      <a:pt x="52" y="21"/>
                      <a:pt x="61" y="30"/>
                      <a:pt x="61" y="41"/>
                    </a:cubicBezTo>
                    <a:cubicBezTo>
                      <a:pt x="61" y="52"/>
                      <a:pt x="52" y="61"/>
                      <a:pt x="41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7" name="Freeform 71"/>
              <p:cNvSpPr>
                <a:spLocks noEditPoints="1"/>
              </p:cNvSpPr>
              <p:nvPr/>
            </p:nvSpPr>
            <p:spPr bwMode="auto">
              <a:xfrm>
                <a:off x="3581890" y="1304179"/>
                <a:ext cx="271622" cy="197969"/>
              </a:xfrm>
              <a:custGeom>
                <a:avLst/>
                <a:gdLst/>
                <a:ahLst/>
                <a:cxnLst>
                  <a:cxn ang="0">
                    <a:pos x="154" y="0"/>
                  </a:cxn>
                  <a:cxn ang="0">
                    <a:pos x="75" y="74"/>
                  </a:cxn>
                  <a:cxn ang="0">
                    <a:pos x="75" y="73"/>
                  </a:cxn>
                  <a:cxn ang="0">
                    <a:pos x="0" y="1"/>
                  </a:cxn>
                  <a:cxn ang="0">
                    <a:pos x="0" y="49"/>
                  </a:cxn>
                  <a:cxn ang="0">
                    <a:pos x="75" y="122"/>
                  </a:cxn>
                  <a:cxn ang="0">
                    <a:pos x="150" y="49"/>
                  </a:cxn>
                  <a:cxn ang="0">
                    <a:pos x="154" y="0"/>
                  </a:cxn>
                  <a:cxn ang="0">
                    <a:pos x="76" y="104"/>
                  </a:cxn>
                  <a:cxn ang="0">
                    <a:pos x="66" y="94"/>
                  </a:cxn>
                  <a:cxn ang="0">
                    <a:pos x="76" y="83"/>
                  </a:cxn>
                  <a:cxn ang="0">
                    <a:pos x="87" y="94"/>
                  </a:cxn>
                  <a:cxn ang="0">
                    <a:pos x="76" y="104"/>
                  </a:cxn>
                </a:cxnLst>
                <a:rect l="0" t="0" r="r" b="b"/>
                <a:pathLst>
                  <a:path w="154" h="122">
                    <a:moveTo>
                      <a:pt x="154" y="0"/>
                    </a:moveTo>
                    <a:cubicBezTo>
                      <a:pt x="75" y="74"/>
                      <a:pt x="75" y="74"/>
                      <a:pt x="75" y="74"/>
                    </a:cubicBezTo>
                    <a:cubicBezTo>
                      <a:pt x="75" y="73"/>
                      <a:pt x="75" y="73"/>
                      <a:pt x="75" y="7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5" y="122"/>
                      <a:pt x="75" y="122"/>
                      <a:pt x="75" y="122"/>
                    </a:cubicBezTo>
                    <a:cubicBezTo>
                      <a:pt x="150" y="49"/>
                      <a:pt x="150" y="49"/>
                      <a:pt x="150" y="49"/>
                    </a:cubicBezTo>
                    <a:lnTo>
                      <a:pt x="154" y="0"/>
                    </a:lnTo>
                    <a:close/>
                    <a:moveTo>
                      <a:pt x="76" y="104"/>
                    </a:moveTo>
                    <a:cubicBezTo>
                      <a:pt x="70" y="104"/>
                      <a:pt x="66" y="99"/>
                      <a:pt x="66" y="94"/>
                    </a:cubicBezTo>
                    <a:cubicBezTo>
                      <a:pt x="66" y="88"/>
                      <a:pt x="70" y="83"/>
                      <a:pt x="76" y="83"/>
                    </a:cubicBezTo>
                    <a:cubicBezTo>
                      <a:pt x="82" y="83"/>
                      <a:pt x="87" y="88"/>
                      <a:pt x="87" y="94"/>
                    </a:cubicBezTo>
                    <a:cubicBezTo>
                      <a:pt x="87" y="99"/>
                      <a:pt x="82" y="104"/>
                      <a:pt x="76" y="1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8" name="Freeform 72"/>
              <p:cNvSpPr>
                <a:spLocks noEditPoints="1"/>
              </p:cNvSpPr>
              <p:nvPr/>
            </p:nvSpPr>
            <p:spPr bwMode="auto">
              <a:xfrm>
                <a:off x="269671" y="4140542"/>
                <a:ext cx="257943" cy="257360"/>
              </a:xfrm>
              <a:custGeom>
                <a:avLst/>
                <a:gdLst/>
                <a:ahLst/>
                <a:cxnLst>
                  <a:cxn ang="0">
                    <a:pos x="109" y="98"/>
                  </a:cxn>
                  <a:cxn ang="0">
                    <a:pos x="115" y="93"/>
                  </a:cxn>
                  <a:cxn ang="0">
                    <a:pos x="107" y="84"/>
                  </a:cxn>
                  <a:cxn ang="0">
                    <a:pos x="114" y="57"/>
                  </a:cxn>
                  <a:cxn ang="0">
                    <a:pos x="57" y="0"/>
                  </a:cxn>
                  <a:cxn ang="0">
                    <a:pos x="0" y="57"/>
                  </a:cxn>
                  <a:cxn ang="0">
                    <a:pos x="57" y="113"/>
                  </a:cxn>
                  <a:cxn ang="0">
                    <a:pos x="76" y="110"/>
                  </a:cxn>
                  <a:cxn ang="0">
                    <a:pos x="84" y="119"/>
                  </a:cxn>
                  <a:cxn ang="0">
                    <a:pos x="91" y="113"/>
                  </a:cxn>
                  <a:cxn ang="0">
                    <a:pos x="129" y="158"/>
                  </a:cxn>
                  <a:cxn ang="0">
                    <a:pos x="147" y="143"/>
                  </a:cxn>
                  <a:cxn ang="0">
                    <a:pos x="109" y="98"/>
                  </a:cxn>
                  <a:cxn ang="0">
                    <a:pos x="24" y="57"/>
                  </a:cxn>
                  <a:cxn ang="0">
                    <a:pos x="57" y="24"/>
                  </a:cxn>
                  <a:cxn ang="0">
                    <a:pos x="90" y="57"/>
                  </a:cxn>
                  <a:cxn ang="0">
                    <a:pos x="57" y="90"/>
                  </a:cxn>
                  <a:cxn ang="0">
                    <a:pos x="24" y="57"/>
                  </a:cxn>
                </a:cxnLst>
                <a:rect l="0" t="0" r="r" b="b"/>
                <a:pathLst>
                  <a:path w="147" h="158">
                    <a:moveTo>
                      <a:pt x="109" y="98"/>
                    </a:moveTo>
                    <a:cubicBezTo>
                      <a:pt x="115" y="93"/>
                      <a:pt x="115" y="93"/>
                      <a:pt x="115" y="93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11" y="76"/>
                      <a:pt x="114" y="6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88"/>
                      <a:pt x="26" y="113"/>
                      <a:pt x="57" y="113"/>
                    </a:cubicBezTo>
                    <a:cubicBezTo>
                      <a:pt x="64" y="113"/>
                      <a:pt x="70" y="112"/>
                      <a:pt x="76" y="110"/>
                    </a:cubicBezTo>
                    <a:cubicBezTo>
                      <a:pt x="84" y="119"/>
                      <a:pt x="84" y="119"/>
                      <a:pt x="84" y="119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47" y="143"/>
                      <a:pt x="147" y="143"/>
                      <a:pt x="147" y="143"/>
                    </a:cubicBezTo>
                    <a:lnTo>
                      <a:pt x="109" y="98"/>
                    </a:lnTo>
                    <a:close/>
                    <a:moveTo>
                      <a:pt x="24" y="57"/>
                    </a:moveTo>
                    <a:cubicBezTo>
                      <a:pt x="24" y="39"/>
                      <a:pt x="39" y="24"/>
                      <a:pt x="57" y="24"/>
                    </a:cubicBezTo>
                    <a:cubicBezTo>
                      <a:pt x="75" y="24"/>
                      <a:pt x="90" y="39"/>
                      <a:pt x="90" y="57"/>
                    </a:cubicBezTo>
                    <a:cubicBezTo>
                      <a:pt x="90" y="75"/>
                      <a:pt x="75" y="90"/>
                      <a:pt x="57" y="90"/>
                    </a:cubicBezTo>
                    <a:cubicBezTo>
                      <a:pt x="39" y="90"/>
                      <a:pt x="24" y="75"/>
                      <a:pt x="24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9" name="Freeform 73"/>
              <p:cNvSpPr>
                <a:spLocks/>
              </p:cNvSpPr>
              <p:nvPr/>
            </p:nvSpPr>
            <p:spPr bwMode="auto">
              <a:xfrm>
                <a:off x="162195" y="2835743"/>
                <a:ext cx="269667" cy="246562"/>
              </a:xfrm>
              <a:custGeom>
                <a:avLst/>
                <a:gdLst/>
                <a:ahLst/>
                <a:cxnLst>
                  <a:cxn ang="0">
                    <a:pos x="69" y="95"/>
                  </a:cxn>
                  <a:cxn ang="0">
                    <a:pos x="112" y="137"/>
                  </a:cxn>
                  <a:cxn ang="0">
                    <a:pos x="138" y="112"/>
                  </a:cxn>
                  <a:cxn ang="0">
                    <a:pos x="95" y="69"/>
                  </a:cxn>
                  <a:cxn ang="0">
                    <a:pos x="138" y="25"/>
                  </a:cxn>
                  <a:cxn ang="0">
                    <a:pos x="112" y="0"/>
                  </a:cxn>
                  <a:cxn ang="0">
                    <a:pos x="69" y="44"/>
                  </a:cxn>
                  <a:cxn ang="0">
                    <a:pos x="26" y="0"/>
                  </a:cxn>
                  <a:cxn ang="0">
                    <a:pos x="0" y="25"/>
                  </a:cxn>
                  <a:cxn ang="0">
                    <a:pos x="44" y="69"/>
                  </a:cxn>
                  <a:cxn ang="0">
                    <a:pos x="0" y="112"/>
                  </a:cxn>
                  <a:cxn ang="0">
                    <a:pos x="26" y="137"/>
                  </a:cxn>
                  <a:cxn ang="0">
                    <a:pos x="69" y="95"/>
                  </a:cxn>
                </a:cxnLst>
                <a:rect l="0" t="0" r="r" b="b"/>
                <a:pathLst>
                  <a:path w="138" h="137">
                    <a:moveTo>
                      <a:pt x="69" y="95"/>
                    </a:moveTo>
                    <a:lnTo>
                      <a:pt x="112" y="137"/>
                    </a:lnTo>
                    <a:lnTo>
                      <a:pt x="138" y="112"/>
                    </a:lnTo>
                    <a:lnTo>
                      <a:pt x="95" y="69"/>
                    </a:lnTo>
                    <a:lnTo>
                      <a:pt x="138" y="25"/>
                    </a:lnTo>
                    <a:lnTo>
                      <a:pt x="112" y="0"/>
                    </a:lnTo>
                    <a:lnTo>
                      <a:pt x="69" y="44"/>
                    </a:lnTo>
                    <a:lnTo>
                      <a:pt x="26" y="0"/>
                    </a:lnTo>
                    <a:lnTo>
                      <a:pt x="0" y="25"/>
                    </a:lnTo>
                    <a:lnTo>
                      <a:pt x="44" y="69"/>
                    </a:lnTo>
                    <a:lnTo>
                      <a:pt x="0" y="112"/>
                    </a:lnTo>
                    <a:lnTo>
                      <a:pt x="26" y="137"/>
                    </a:lnTo>
                    <a:lnTo>
                      <a:pt x="69" y="9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0" name="Rectangle 74"/>
              <p:cNvSpPr>
                <a:spLocks noChangeArrowheads="1"/>
              </p:cNvSpPr>
              <p:nvPr/>
            </p:nvSpPr>
            <p:spPr bwMode="auto">
              <a:xfrm>
                <a:off x="1000509" y="4093749"/>
                <a:ext cx="261851" cy="2879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1" name="Freeform 75"/>
              <p:cNvSpPr>
                <a:spLocks/>
              </p:cNvSpPr>
              <p:nvPr/>
            </p:nvSpPr>
            <p:spPr bwMode="auto">
              <a:xfrm>
                <a:off x="1037637" y="3971368"/>
                <a:ext cx="56669" cy="100784"/>
              </a:xfrm>
              <a:custGeom>
                <a:avLst/>
                <a:gdLst/>
                <a:ahLst/>
                <a:cxnLst>
                  <a:cxn ang="0">
                    <a:pos x="14" y="62"/>
                  </a:cxn>
                  <a:cxn ang="0">
                    <a:pos x="33" y="62"/>
                  </a:cxn>
                  <a:cxn ang="0">
                    <a:pos x="33" y="0"/>
                  </a:cxn>
                  <a:cxn ang="0">
                    <a:pos x="18" y="0"/>
                  </a:cxn>
                  <a:cxn ang="0">
                    <a:pos x="16" y="6"/>
                  </a:cxn>
                  <a:cxn ang="0">
                    <a:pos x="12" y="10"/>
                  </a:cxn>
                  <a:cxn ang="0">
                    <a:pos x="6" y="12"/>
                  </a:cxn>
                  <a:cxn ang="0">
                    <a:pos x="0" y="13"/>
                  </a:cxn>
                  <a:cxn ang="0">
                    <a:pos x="0" y="26"/>
                  </a:cxn>
                  <a:cxn ang="0">
                    <a:pos x="14" y="26"/>
                  </a:cxn>
                  <a:cxn ang="0">
                    <a:pos x="14" y="62"/>
                  </a:cxn>
                </a:cxnLst>
                <a:rect l="0" t="0" r="r" b="b"/>
                <a:pathLst>
                  <a:path w="33" h="62">
                    <a:moveTo>
                      <a:pt x="14" y="62"/>
                    </a:move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"/>
                      <a:pt x="17" y="4"/>
                      <a:pt x="16" y="6"/>
                    </a:cubicBezTo>
                    <a:cubicBezTo>
                      <a:pt x="15" y="8"/>
                      <a:pt x="14" y="9"/>
                      <a:pt x="12" y="10"/>
                    </a:cubicBezTo>
                    <a:cubicBezTo>
                      <a:pt x="10" y="11"/>
                      <a:pt x="8" y="12"/>
                      <a:pt x="6" y="12"/>
                    </a:cubicBezTo>
                    <a:cubicBezTo>
                      <a:pt x="4" y="13"/>
                      <a:pt x="2" y="13"/>
                      <a:pt x="0" y="1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4" y="6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2" name="Freeform 76"/>
              <p:cNvSpPr>
                <a:spLocks/>
              </p:cNvSpPr>
              <p:nvPr/>
            </p:nvSpPr>
            <p:spPr bwMode="auto">
              <a:xfrm>
                <a:off x="1129480" y="3969569"/>
                <a:ext cx="93797" cy="102584"/>
              </a:xfrm>
              <a:custGeom>
                <a:avLst/>
                <a:gdLst/>
                <a:ahLst/>
                <a:cxnLst>
                  <a:cxn ang="0">
                    <a:pos x="54" y="47"/>
                  </a:cxn>
                  <a:cxn ang="0">
                    <a:pos x="26" y="47"/>
                  </a:cxn>
                  <a:cxn ang="0">
                    <a:pos x="26" y="47"/>
                  </a:cxn>
                  <a:cxn ang="0">
                    <a:pos x="35" y="42"/>
                  </a:cxn>
                  <a:cxn ang="0">
                    <a:pos x="44" y="37"/>
                  </a:cxn>
                  <a:cxn ang="0">
                    <a:pos x="50" y="29"/>
                  </a:cxn>
                  <a:cxn ang="0">
                    <a:pos x="53" y="19"/>
                  </a:cxn>
                  <a:cxn ang="0">
                    <a:pos x="51" y="11"/>
                  </a:cxn>
                  <a:cxn ang="0">
                    <a:pos x="46" y="5"/>
                  </a:cxn>
                  <a:cxn ang="0">
                    <a:pos x="38" y="1"/>
                  </a:cxn>
                  <a:cxn ang="0">
                    <a:pos x="28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3" y="15"/>
                  </a:cxn>
                  <a:cxn ang="0">
                    <a:pos x="1" y="27"/>
                  </a:cxn>
                  <a:cxn ang="0">
                    <a:pos x="18" y="27"/>
                  </a:cxn>
                  <a:cxn ang="0">
                    <a:pos x="20" y="17"/>
                  </a:cxn>
                  <a:cxn ang="0">
                    <a:pos x="27" y="14"/>
                  </a:cxn>
                  <a:cxn ang="0">
                    <a:pos x="33" y="16"/>
                  </a:cxn>
                  <a:cxn ang="0">
                    <a:pos x="35" y="22"/>
                  </a:cxn>
                  <a:cxn ang="0">
                    <a:pos x="34" y="25"/>
                  </a:cxn>
                  <a:cxn ang="0">
                    <a:pos x="32" y="27"/>
                  </a:cxn>
                  <a:cxn ang="0">
                    <a:pos x="29" y="29"/>
                  </a:cxn>
                  <a:cxn ang="0">
                    <a:pos x="26" y="31"/>
                  </a:cxn>
                  <a:cxn ang="0">
                    <a:pos x="20" y="34"/>
                  </a:cxn>
                  <a:cxn ang="0">
                    <a:pos x="14" y="38"/>
                  </a:cxn>
                  <a:cxn ang="0">
                    <a:pos x="9" y="42"/>
                  </a:cxn>
                  <a:cxn ang="0">
                    <a:pos x="4" y="47"/>
                  </a:cxn>
                  <a:cxn ang="0">
                    <a:pos x="1" y="54"/>
                  </a:cxn>
                  <a:cxn ang="0">
                    <a:pos x="0" y="63"/>
                  </a:cxn>
                  <a:cxn ang="0">
                    <a:pos x="54" y="63"/>
                  </a:cxn>
                  <a:cxn ang="0">
                    <a:pos x="54" y="47"/>
                  </a:cxn>
                </a:cxnLst>
                <a:rect l="0" t="0" r="r" b="b"/>
                <a:pathLst>
                  <a:path w="54" h="63">
                    <a:moveTo>
                      <a:pt x="54" y="47"/>
                    </a:move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9" y="46"/>
                      <a:pt x="32" y="44"/>
                      <a:pt x="35" y="42"/>
                    </a:cubicBezTo>
                    <a:cubicBezTo>
                      <a:pt x="38" y="41"/>
                      <a:pt x="41" y="39"/>
                      <a:pt x="44" y="37"/>
                    </a:cubicBezTo>
                    <a:cubicBezTo>
                      <a:pt x="46" y="35"/>
                      <a:pt x="48" y="32"/>
                      <a:pt x="50" y="29"/>
                    </a:cubicBezTo>
                    <a:cubicBezTo>
                      <a:pt x="52" y="27"/>
                      <a:pt x="53" y="23"/>
                      <a:pt x="53" y="19"/>
                    </a:cubicBezTo>
                    <a:cubicBezTo>
                      <a:pt x="53" y="16"/>
                      <a:pt x="52" y="13"/>
                      <a:pt x="51" y="11"/>
                    </a:cubicBezTo>
                    <a:cubicBezTo>
                      <a:pt x="50" y="8"/>
                      <a:pt x="48" y="6"/>
                      <a:pt x="46" y="5"/>
                    </a:cubicBezTo>
                    <a:cubicBezTo>
                      <a:pt x="44" y="3"/>
                      <a:pt x="41" y="2"/>
                      <a:pt x="38" y="1"/>
                    </a:cubicBezTo>
                    <a:cubicBezTo>
                      <a:pt x="35" y="0"/>
                      <a:pt x="31" y="0"/>
                      <a:pt x="28" y="0"/>
                    </a:cubicBezTo>
                    <a:cubicBezTo>
                      <a:pt x="23" y="0"/>
                      <a:pt x="20" y="0"/>
                      <a:pt x="16" y="2"/>
                    </a:cubicBezTo>
                    <a:cubicBezTo>
                      <a:pt x="13" y="3"/>
                      <a:pt x="10" y="5"/>
                      <a:pt x="8" y="7"/>
                    </a:cubicBezTo>
                    <a:cubicBezTo>
                      <a:pt x="5" y="9"/>
                      <a:pt x="4" y="12"/>
                      <a:pt x="3" y="15"/>
                    </a:cubicBezTo>
                    <a:cubicBezTo>
                      <a:pt x="1" y="19"/>
                      <a:pt x="1" y="22"/>
                      <a:pt x="1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3"/>
                      <a:pt x="19" y="20"/>
                      <a:pt x="20" y="17"/>
                    </a:cubicBezTo>
                    <a:cubicBezTo>
                      <a:pt x="21" y="15"/>
                      <a:pt x="24" y="14"/>
                      <a:pt x="27" y="14"/>
                    </a:cubicBezTo>
                    <a:cubicBezTo>
                      <a:pt x="29" y="14"/>
                      <a:pt x="31" y="15"/>
                      <a:pt x="33" y="16"/>
                    </a:cubicBezTo>
                    <a:cubicBezTo>
                      <a:pt x="34" y="17"/>
                      <a:pt x="35" y="19"/>
                      <a:pt x="35" y="22"/>
                    </a:cubicBezTo>
                    <a:cubicBezTo>
                      <a:pt x="35" y="23"/>
                      <a:pt x="35" y="24"/>
                      <a:pt x="34" y="25"/>
                    </a:cubicBezTo>
                    <a:cubicBezTo>
                      <a:pt x="33" y="25"/>
                      <a:pt x="33" y="26"/>
                      <a:pt x="32" y="27"/>
                    </a:cubicBezTo>
                    <a:cubicBezTo>
                      <a:pt x="31" y="28"/>
                      <a:pt x="30" y="28"/>
                      <a:pt x="29" y="29"/>
                    </a:cubicBezTo>
                    <a:cubicBezTo>
                      <a:pt x="28" y="30"/>
                      <a:pt x="27" y="30"/>
                      <a:pt x="26" y="31"/>
                    </a:cubicBezTo>
                    <a:cubicBezTo>
                      <a:pt x="24" y="32"/>
                      <a:pt x="22" y="33"/>
                      <a:pt x="20" y="34"/>
                    </a:cubicBezTo>
                    <a:cubicBezTo>
                      <a:pt x="18" y="35"/>
                      <a:pt x="16" y="37"/>
                      <a:pt x="14" y="38"/>
                    </a:cubicBezTo>
                    <a:cubicBezTo>
                      <a:pt x="12" y="39"/>
                      <a:pt x="11" y="41"/>
                      <a:pt x="9" y="42"/>
                    </a:cubicBezTo>
                    <a:cubicBezTo>
                      <a:pt x="7" y="44"/>
                      <a:pt x="6" y="45"/>
                      <a:pt x="4" y="47"/>
                    </a:cubicBezTo>
                    <a:cubicBezTo>
                      <a:pt x="3" y="49"/>
                      <a:pt x="2" y="52"/>
                      <a:pt x="1" y="54"/>
                    </a:cubicBezTo>
                    <a:cubicBezTo>
                      <a:pt x="0" y="57"/>
                      <a:pt x="0" y="60"/>
                      <a:pt x="0" y="63"/>
                    </a:cubicBezTo>
                    <a:cubicBezTo>
                      <a:pt x="54" y="63"/>
                      <a:pt x="54" y="63"/>
                      <a:pt x="54" y="63"/>
                    </a:cubicBezTo>
                    <a:lnTo>
                      <a:pt x="54" y="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3" name="Freeform 77"/>
              <p:cNvSpPr>
                <a:spLocks noEditPoints="1"/>
              </p:cNvSpPr>
              <p:nvPr/>
            </p:nvSpPr>
            <p:spPr bwMode="auto">
              <a:xfrm>
                <a:off x="1076719" y="4144142"/>
                <a:ext cx="91843" cy="102584"/>
              </a:xfrm>
              <a:custGeom>
                <a:avLst/>
                <a:gdLst/>
                <a:ahLst/>
                <a:cxnLst>
                  <a:cxn ang="0">
                    <a:pos x="46" y="26"/>
                  </a:cxn>
                  <a:cxn ang="0">
                    <a:pos x="39" y="22"/>
                  </a:cxn>
                  <a:cxn ang="0">
                    <a:pos x="31" y="20"/>
                  </a:cxn>
                  <a:cxn ang="0">
                    <a:pos x="23" y="21"/>
                  </a:cxn>
                  <a:cxn ang="0">
                    <a:pos x="17" y="25"/>
                  </a:cxn>
                  <a:cxn ang="0">
                    <a:pos x="18" y="21"/>
                  </a:cxn>
                  <a:cxn ang="0">
                    <a:pos x="20" y="17"/>
                  </a:cxn>
                  <a:cxn ang="0">
                    <a:pos x="23" y="14"/>
                  </a:cxn>
                  <a:cxn ang="0">
                    <a:pos x="28" y="13"/>
                  </a:cxn>
                  <a:cxn ang="0">
                    <a:pos x="32" y="14"/>
                  </a:cxn>
                  <a:cxn ang="0">
                    <a:pos x="35" y="17"/>
                  </a:cxn>
                  <a:cxn ang="0">
                    <a:pos x="51" y="17"/>
                  </a:cxn>
                  <a:cxn ang="0">
                    <a:pos x="44" y="4"/>
                  </a:cxn>
                  <a:cxn ang="0">
                    <a:pos x="28" y="0"/>
                  </a:cxn>
                  <a:cxn ang="0">
                    <a:pos x="16" y="2"/>
                  </a:cxn>
                  <a:cxn ang="0">
                    <a:pos x="7" y="9"/>
                  </a:cxn>
                  <a:cxn ang="0">
                    <a:pos x="2" y="20"/>
                  </a:cxn>
                  <a:cxn ang="0">
                    <a:pos x="0" y="34"/>
                  </a:cxn>
                  <a:cxn ang="0">
                    <a:pos x="1" y="45"/>
                  </a:cxn>
                  <a:cxn ang="0">
                    <a:pos x="6" y="54"/>
                  </a:cxn>
                  <a:cxn ang="0">
                    <a:pos x="14" y="61"/>
                  </a:cxn>
                  <a:cxn ang="0">
                    <a:pos x="26" y="63"/>
                  </a:cxn>
                  <a:cxn ang="0">
                    <a:pos x="37" y="62"/>
                  </a:cxn>
                  <a:cxn ang="0">
                    <a:pos x="45" y="57"/>
                  </a:cxn>
                  <a:cxn ang="0">
                    <a:pos x="50" y="50"/>
                  </a:cxn>
                  <a:cxn ang="0">
                    <a:pos x="52" y="40"/>
                  </a:cxn>
                  <a:cxn ang="0">
                    <a:pos x="50" y="32"/>
                  </a:cxn>
                  <a:cxn ang="0">
                    <a:pos x="46" y="26"/>
                  </a:cxn>
                  <a:cxn ang="0">
                    <a:pos x="33" y="47"/>
                  </a:cxn>
                  <a:cxn ang="0">
                    <a:pos x="26" y="49"/>
                  </a:cxn>
                  <a:cxn ang="0">
                    <a:pos x="20" y="47"/>
                  </a:cxn>
                  <a:cxn ang="0">
                    <a:pos x="18" y="40"/>
                  </a:cxn>
                  <a:cxn ang="0">
                    <a:pos x="20" y="35"/>
                  </a:cxn>
                  <a:cxn ang="0">
                    <a:pos x="26" y="32"/>
                  </a:cxn>
                  <a:cxn ang="0">
                    <a:pos x="33" y="35"/>
                  </a:cxn>
                  <a:cxn ang="0">
                    <a:pos x="36" y="40"/>
                  </a:cxn>
                  <a:cxn ang="0">
                    <a:pos x="33" y="47"/>
                  </a:cxn>
                </a:cxnLst>
                <a:rect l="0" t="0" r="r" b="b"/>
                <a:pathLst>
                  <a:path w="52" h="63">
                    <a:moveTo>
                      <a:pt x="46" y="26"/>
                    </a:moveTo>
                    <a:cubicBezTo>
                      <a:pt x="44" y="24"/>
                      <a:pt x="42" y="23"/>
                      <a:pt x="39" y="22"/>
                    </a:cubicBezTo>
                    <a:cubicBezTo>
                      <a:pt x="37" y="21"/>
                      <a:pt x="34" y="20"/>
                      <a:pt x="31" y="20"/>
                    </a:cubicBezTo>
                    <a:cubicBezTo>
                      <a:pt x="28" y="20"/>
                      <a:pt x="26" y="21"/>
                      <a:pt x="23" y="21"/>
                    </a:cubicBezTo>
                    <a:cubicBezTo>
                      <a:pt x="21" y="22"/>
                      <a:pt x="19" y="23"/>
                      <a:pt x="17" y="25"/>
                    </a:cubicBezTo>
                    <a:cubicBezTo>
                      <a:pt x="17" y="24"/>
                      <a:pt x="17" y="22"/>
                      <a:pt x="18" y="21"/>
                    </a:cubicBezTo>
                    <a:cubicBezTo>
                      <a:pt x="18" y="19"/>
                      <a:pt x="19" y="18"/>
                      <a:pt x="20" y="17"/>
                    </a:cubicBezTo>
                    <a:cubicBezTo>
                      <a:pt x="21" y="15"/>
                      <a:pt x="22" y="14"/>
                      <a:pt x="23" y="14"/>
                    </a:cubicBezTo>
                    <a:cubicBezTo>
                      <a:pt x="24" y="13"/>
                      <a:pt x="26" y="13"/>
                      <a:pt x="28" y="13"/>
                    </a:cubicBezTo>
                    <a:cubicBezTo>
                      <a:pt x="30" y="13"/>
                      <a:pt x="31" y="13"/>
                      <a:pt x="32" y="14"/>
                    </a:cubicBezTo>
                    <a:cubicBezTo>
                      <a:pt x="34" y="15"/>
                      <a:pt x="35" y="16"/>
                      <a:pt x="35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0" y="11"/>
                      <a:pt x="48" y="6"/>
                      <a:pt x="44" y="4"/>
                    </a:cubicBezTo>
                    <a:cubicBezTo>
                      <a:pt x="40" y="1"/>
                      <a:pt x="35" y="0"/>
                      <a:pt x="28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2" y="4"/>
                      <a:pt x="9" y="6"/>
                      <a:pt x="7" y="9"/>
                    </a:cubicBezTo>
                    <a:cubicBezTo>
                      <a:pt x="5" y="12"/>
                      <a:pt x="3" y="16"/>
                      <a:pt x="2" y="20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0" y="37"/>
                      <a:pt x="0" y="41"/>
                      <a:pt x="1" y="45"/>
                    </a:cubicBezTo>
                    <a:cubicBezTo>
                      <a:pt x="2" y="48"/>
                      <a:pt x="4" y="51"/>
                      <a:pt x="6" y="54"/>
                    </a:cubicBezTo>
                    <a:cubicBezTo>
                      <a:pt x="8" y="57"/>
                      <a:pt x="11" y="59"/>
                      <a:pt x="14" y="61"/>
                    </a:cubicBezTo>
                    <a:cubicBezTo>
                      <a:pt x="18" y="62"/>
                      <a:pt x="22" y="63"/>
                      <a:pt x="26" y="63"/>
                    </a:cubicBezTo>
                    <a:cubicBezTo>
                      <a:pt x="30" y="63"/>
                      <a:pt x="34" y="63"/>
                      <a:pt x="37" y="62"/>
                    </a:cubicBezTo>
                    <a:cubicBezTo>
                      <a:pt x="40" y="61"/>
                      <a:pt x="42" y="59"/>
                      <a:pt x="45" y="57"/>
                    </a:cubicBezTo>
                    <a:cubicBezTo>
                      <a:pt x="47" y="55"/>
                      <a:pt x="49" y="53"/>
                      <a:pt x="50" y="50"/>
                    </a:cubicBezTo>
                    <a:cubicBezTo>
                      <a:pt x="51" y="47"/>
                      <a:pt x="52" y="44"/>
                      <a:pt x="52" y="40"/>
                    </a:cubicBezTo>
                    <a:cubicBezTo>
                      <a:pt x="52" y="37"/>
                      <a:pt x="51" y="34"/>
                      <a:pt x="50" y="32"/>
                    </a:cubicBezTo>
                    <a:cubicBezTo>
                      <a:pt x="49" y="30"/>
                      <a:pt x="48" y="28"/>
                      <a:pt x="46" y="26"/>
                    </a:cubicBezTo>
                    <a:close/>
                    <a:moveTo>
                      <a:pt x="33" y="47"/>
                    </a:moveTo>
                    <a:cubicBezTo>
                      <a:pt x="31" y="48"/>
                      <a:pt x="29" y="49"/>
                      <a:pt x="26" y="49"/>
                    </a:cubicBezTo>
                    <a:cubicBezTo>
                      <a:pt x="24" y="49"/>
                      <a:pt x="22" y="48"/>
                      <a:pt x="20" y="47"/>
                    </a:cubicBezTo>
                    <a:cubicBezTo>
                      <a:pt x="19" y="45"/>
                      <a:pt x="18" y="43"/>
                      <a:pt x="18" y="40"/>
                    </a:cubicBezTo>
                    <a:cubicBezTo>
                      <a:pt x="18" y="38"/>
                      <a:pt x="19" y="36"/>
                      <a:pt x="20" y="35"/>
                    </a:cubicBezTo>
                    <a:cubicBezTo>
                      <a:pt x="22" y="33"/>
                      <a:pt x="24" y="32"/>
                      <a:pt x="26" y="32"/>
                    </a:cubicBezTo>
                    <a:cubicBezTo>
                      <a:pt x="29" y="32"/>
                      <a:pt x="31" y="33"/>
                      <a:pt x="33" y="35"/>
                    </a:cubicBezTo>
                    <a:cubicBezTo>
                      <a:pt x="35" y="36"/>
                      <a:pt x="36" y="38"/>
                      <a:pt x="36" y="40"/>
                    </a:cubicBezTo>
                    <a:cubicBezTo>
                      <a:pt x="36" y="43"/>
                      <a:pt x="35" y="45"/>
                      <a:pt x="33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4" name="Freeform 78"/>
              <p:cNvSpPr>
                <a:spLocks noEditPoints="1"/>
              </p:cNvSpPr>
              <p:nvPr/>
            </p:nvSpPr>
            <p:spPr bwMode="auto">
              <a:xfrm>
                <a:off x="3828109" y="3015716"/>
                <a:ext cx="230585" cy="32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8"/>
                  </a:cxn>
                  <a:cxn ang="0">
                    <a:pos x="131" y="198"/>
                  </a:cxn>
                  <a:cxn ang="0">
                    <a:pos x="131" y="0"/>
                  </a:cxn>
                  <a:cxn ang="0">
                    <a:pos x="0" y="0"/>
                  </a:cxn>
                  <a:cxn ang="0">
                    <a:pos x="68" y="188"/>
                  </a:cxn>
                  <a:cxn ang="0">
                    <a:pos x="62" y="182"/>
                  </a:cxn>
                  <a:cxn ang="0">
                    <a:pos x="68" y="175"/>
                  </a:cxn>
                  <a:cxn ang="0">
                    <a:pos x="75" y="182"/>
                  </a:cxn>
                  <a:cxn ang="0">
                    <a:pos x="68" y="188"/>
                  </a:cxn>
                  <a:cxn ang="0">
                    <a:pos x="112" y="165"/>
                  </a:cxn>
                  <a:cxn ang="0">
                    <a:pos x="19" y="165"/>
                  </a:cxn>
                  <a:cxn ang="0">
                    <a:pos x="19" y="19"/>
                  </a:cxn>
                  <a:cxn ang="0">
                    <a:pos x="112" y="19"/>
                  </a:cxn>
                  <a:cxn ang="0">
                    <a:pos x="112" y="165"/>
                  </a:cxn>
                </a:cxnLst>
                <a:rect l="0" t="0" r="r" b="b"/>
                <a:pathLst>
                  <a:path w="131" h="198">
                    <a:moveTo>
                      <a:pt x="0" y="0"/>
                    </a:moveTo>
                    <a:cubicBezTo>
                      <a:pt x="0" y="198"/>
                      <a:pt x="0" y="198"/>
                      <a:pt x="0" y="198"/>
                    </a:cubicBezTo>
                    <a:cubicBezTo>
                      <a:pt x="131" y="198"/>
                      <a:pt x="131" y="198"/>
                      <a:pt x="131" y="198"/>
                    </a:cubicBezTo>
                    <a:cubicBezTo>
                      <a:pt x="131" y="0"/>
                      <a:pt x="131" y="0"/>
                      <a:pt x="131" y="0"/>
                    </a:cubicBezTo>
                    <a:lnTo>
                      <a:pt x="0" y="0"/>
                    </a:lnTo>
                    <a:close/>
                    <a:moveTo>
                      <a:pt x="68" y="188"/>
                    </a:moveTo>
                    <a:cubicBezTo>
                      <a:pt x="65" y="188"/>
                      <a:pt x="62" y="185"/>
                      <a:pt x="62" y="182"/>
                    </a:cubicBezTo>
                    <a:cubicBezTo>
                      <a:pt x="62" y="178"/>
                      <a:pt x="65" y="175"/>
                      <a:pt x="68" y="175"/>
                    </a:cubicBezTo>
                    <a:cubicBezTo>
                      <a:pt x="72" y="175"/>
                      <a:pt x="75" y="178"/>
                      <a:pt x="75" y="182"/>
                    </a:cubicBezTo>
                    <a:cubicBezTo>
                      <a:pt x="75" y="185"/>
                      <a:pt x="72" y="188"/>
                      <a:pt x="68" y="188"/>
                    </a:cubicBezTo>
                    <a:close/>
                    <a:moveTo>
                      <a:pt x="112" y="165"/>
                    </a:moveTo>
                    <a:cubicBezTo>
                      <a:pt x="19" y="165"/>
                      <a:pt x="19" y="165"/>
                      <a:pt x="19" y="165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12" y="19"/>
                      <a:pt x="112" y="19"/>
                      <a:pt x="112" y="19"/>
                    </a:cubicBezTo>
                    <a:lnTo>
                      <a:pt x="112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5" name="Freeform 79"/>
              <p:cNvSpPr>
                <a:spLocks noEditPoints="1"/>
              </p:cNvSpPr>
              <p:nvPr/>
            </p:nvSpPr>
            <p:spPr bwMode="auto">
              <a:xfrm>
                <a:off x="578421" y="4707455"/>
                <a:ext cx="404501" cy="268159"/>
              </a:xfrm>
              <a:custGeom>
                <a:avLst/>
                <a:gdLst/>
                <a:ahLst/>
                <a:cxnLst>
                  <a:cxn ang="0">
                    <a:pos x="207" y="132"/>
                  </a:cxn>
                  <a:cxn ang="0">
                    <a:pos x="207" y="0"/>
                  </a:cxn>
                  <a:cxn ang="0">
                    <a:pos x="0" y="0"/>
                  </a:cxn>
                  <a:cxn ang="0">
                    <a:pos x="0" y="132"/>
                  </a:cxn>
                  <a:cxn ang="0">
                    <a:pos x="85" y="132"/>
                  </a:cxn>
                  <a:cxn ang="0">
                    <a:pos x="85" y="141"/>
                  </a:cxn>
                  <a:cxn ang="0">
                    <a:pos x="40" y="141"/>
                  </a:cxn>
                  <a:cxn ang="0">
                    <a:pos x="40" y="149"/>
                  </a:cxn>
                  <a:cxn ang="0">
                    <a:pos x="163" y="149"/>
                  </a:cxn>
                  <a:cxn ang="0">
                    <a:pos x="163" y="141"/>
                  </a:cxn>
                  <a:cxn ang="0">
                    <a:pos x="121" y="141"/>
                  </a:cxn>
                  <a:cxn ang="0">
                    <a:pos x="121" y="132"/>
                  </a:cxn>
                  <a:cxn ang="0">
                    <a:pos x="207" y="132"/>
                  </a:cxn>
                  <a:cxn ang="0">
                    <a:pos x="15" y="15"/>
                  </a:cxn>
                  <a:cxn ang="0">
                    <a:pos x="191" y="15"/>
                  </a:cxn>
                  <a:cxn ang="0">
                    <a:pos x="191" y="113"/>
                  </a:cxn>
                  <a:cxn ang="0">
                    <a:pos x="15" y="113"/>
                  </a:cxn>
                  <a:cxn ang="0">
                    <a:pos x="15" y="15"/>
                  </a:cxn>
                </a:cxnLst>
                <a:rect l="0" t="0" r="r" b="b"/>
                <a:pathLst>
                  <a:path w="207" h="149">
                    <a:moveTo>
                      <a:pt x="207" y="132"/>
                    </a:moveTo>
                    <a:lnTo>
                      <a:pt x="207" y="0"/>
                    </a:lnTo>
                    <a:lnTo>
                      <a:pt x="0" y="0"/>
                    </a:lnTo>
                    <a:lnTo>
                      <a:pt x="0" y="132"/>
                    </a:lnTo>
                    <a:lnTo>
                      <a:pt x="85" y="132"/>
                    </a:lnTo>
                    <a:lnTo>
                      <a:pt x="85" y="141"/>
                    </a:lnTo>
                    <a:lnTo>
                      <a:pt x="40" y="141"/>
                    </a:lnTo>
                    <a:lnTo>
                      <a:pt x="40" y="149"/>
                    </a:lnTo>
                    <a:lnTo>
                      <a:pt x="163" y="149"/>
                    </a:lnTo>
                    <a:lnTo>
                      <a:pt x="163" y="141"/>
                    </a:lnTo>
                    <a:lnTo>
                      <a:pt x="121" y="141"/>
                    </a:lnTo>
                    <a:lnTo>
                      <a:pt x="121" y="132"/>
                    </a:lnTo>
                    <a:lnTo>
                      <a:pt x="207" y="132"/>
                    </a:lnTo>
                    <a:close/>
                    <a:moveTo>
                      <a:pt x="15" y="15"/>
                    </a:moveTo>
                    <a:lnTo>
                      <a:pt x="191" y="15"/>
                    </a:lnTo>
                    <a:lnTo>
                      <a:pt x="191" y="113"/>
                    </a:lnTo>
                    <a:lnTo>
                      <a:pt x="15" y="113"/>
                    </a:lnTo>
                    <a:lnTo>
                      <a:pt x="15" y="1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6" name="Freeform 80"/>
              <p:cNvSpPr>
                <a:spLocks noEditPoints="1"/>
              </p:cNvSpPr>
              <p:nvPr/>
            </p:nvSpPr>
            <p:spPr bwMode="auto">
              <a:xfrm>
                <a:off x="2778751" y="2040266"/>
                <a:ext cx="425996" cy="32395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112" y="0"/>
                  </a:cxn>
                  <a:cxn ang="0">
                    <a:pos x="107" y="0"/>
                  </a:cxn>
                  <a:cxn ang="0">
                    <a:pos x="24" y="0"/>
                  </a:cxn>
                  <a:cxn ang="0">
                    <a:pos x="0" y="1"/>
                  </a:cxn>
                  <a:cxn ang="0">
                    <a:pos x="0" y="18"/>
                  </a:cxn>
                  <a:cxn ang="0">
                    <a:pos x="218" y="18"/>
                  </a:cxn>
                  <a:cxn ang="0">
                    <a:pos x="218" y="1"/>
                  </a:cxn>
                  <a:cxn ang="0">
                    <a:pos x="194" y="0"/>
                  </a:cxn>
                  <a:cxn ang="0">
                    <a:pos x="23" y="11"/>
                  </a:cxn>
                  <a:cxn ang="0">
                    <a:pos x="11" y="11"/>
                  </a:cxn>
                  <a:cxn ang="0">
                    <a:pos x="11" y="7"/>
                  </a:cxn>
                  <a:cxn ang="0">
                    <a:pos x="23" y="7"/>
                  </a:cxn>
                  <a:cxn ang="0">
                    <a:pos x="23" y="11"/>
                  </a:cxn>
                  <a:cxn ang="0">
                    <a:pos x="133" y="11"/>
                  </a:cxn>
                  <a:cxn ang="0">
                    <a:pos x="83" y="11"/>
                  </a:cxn>
                  <a:cxn ang="0">
                    <a:pos x="83" y="7"/>
                  </a:cxn>
                  <a:cxn ang="0">
                    <a:pos x="133" y="7"/>
                  </a:cxn>
                  <a:cxn ang="0">
                    <a:pos x="133" y="11"/>
                  </a:cxn>
                </a:cxnLst>
                <a:rect l="0" t="0" r="r" b="b"/>
                <a:pathLst>
                  <a:path w="218" h="18">
                    <a:moveTo>
                      <a:pt x="194" y="0"/>
                    </a:moveTo>
                    <a:lnTo>
                      <a:pt x="112" y="0"/>
                    </a:lnTo>
                    <a:lnTo>
                      <a:pt x="107" y="0"/>
                    </a:lnTo>
                    <a:lnTo>
                      <a:pt x="24" y="0"/>
                    </a:lnTo>
                    <a:lnTo>
                      <a:pt x="0" y="1"/>
                    </a:lnTo>
                    <a:lnTo>
                      <a:pt x="0" y="18"/>
                    </a:lnTo>
                    <a:lnTo>
                      <a:pt x="218" y="18"/>
                    </a:lnTo>
                    <a:lnTo>
                      <a:pt x="218" y="1"/>
                    </a:lnTo>
                    <a:lnTo>
                      <a:pt x="194" y="0"/>
                    </a:lnTo>
                    <a:close/>
                    <a:moveTo>
                      <a:pt x="23" y="11"/>
                    </a:moveTo>
                    <a:lnTo>
                      <a:pt x="11" y="11"/>
                    </a:lnTo>
                    <a:lnTo>
                      <a:pt x="11" y="7"/>
                    </a:lnTo>
                    <a:lnTo>
                      <a:pt x="23" y="7"/>
                    </a:lnTo>
                    <a:lnTo>
                      <a:pt x="23" y="11"/>
                    </a:lnTo>
                    <a:close/>
                    <a:moveTo>
                      <a:pt x="133" y="11"/>
                    </a:moveTo>
                    <a:lnTo>
                      <a:pt x="83" y="11"/>
                    </a:lnTo>
                    <a:lnTo>
                      <a:pt x="83" y="7"/>
                    </a:lnTo>
                    <a:lnTo>
                      <a:pt x="133" y="7"/>
                    </a:lnTo>
                    <a:lnTo>
                      <a:pt x="133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7" name="Freeform 81"/>
              <p:cNvSpPr>
                <a:spLocks noEditPoints="1"/>
              </p:cNvSpPr>
              <p:nvPr/>
            </p:nvSpPr>
            <p:spPr bwMode="auto">
              <a:xfrm>
                <a:off x="2825649" y="1829698"/>
                <a:ext cx="332199" cy="201569"/>
              </a:xfrm>
              <a:custGeom>
                <a:avLst/>
                <a:gdLst/>
                <a:ahLst/>
                <a:cxnLst>
                  <a:cxn ang="0">
                    <a:pos x="17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170" y="112"/>
                  </a:cxn>
                  <a:cxn ang="0">
                    <a:pos x="170" y="0"/>
                  </a:cxn>
                  <a:cxn ang="0">
                    <a:pos x="8" y="34"/>
                  </a:cxn>
                  <a:cxn ang="0">
                    <a:pos x="5" y="34"/>
                  </a:cxn>
                  <a:cxn ang="0">
                    <a:pos x="5" y="22"/>
                  </a:cxn>
                  <a:cxn ang="0">
                    <a:pos x="8" y="22"/>
                  </a:cxn>
                  <a:cxn ang="0">
                    <a:pos x="8" y="34"/>
                  </a:cxn>
                  <a:cxn ang="0">
                    <a:pos x="157" y="99"/>
                  </a:cxn>
                  <a:cxn ang="0">
                    <a:pos x="13" y="99"/>
                  </a:cxn>
                  <a:cxn ang="0">
                    <a:pos x="13" y="12"/>
                  </a:cxn>
                  <a:cxn ang="0">
                    <a:pos x="157" y="12"/>
                  </a:cxn>
                  <a:cxn ang="0">
                    <a:pos x="157" y="99"/>
                  </a:cxn>
                  <a:cxn ang="0">
                    <a:pos x="166" y="34"/>
                  </a:cxn>
                  <a:cxn ang="0">
                    <a:pos x="163" y="34"/>
                  </a:cxn>
                  <a:cxn ang="0">
                    <a:pos x="163" y="22"/>
                  </a:cxn>
                  <a:cxn ang="0">
                    <a:pos x="166" y="22"/>
                  </a:cxn>
                  <a:cxn ang="0">
                    <a:pos x="166" y="34"/>
                  </a:cxn>
                </a:cxnLst>
                <a:rect l="0" t="0" r="r" b="b"/>
                <a:pathLst>
                  <a:path w="170" h="112">
                    <a:moveTo>
                      <a:pt x="170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70" y="112"/>
                    </a:lnTo>
                    <a:lnTo>
                      <a:pt x="170" y="0"/>
                    </a:lnTo>
                    <a:close/>
                    <a:moveTo>
                      <a:pt x="8" y="34"/>
                    </a:moveTo>
                    <a:lnTo>
                      <a:pt x="5" y="34"/>
                    </a:lnTo>
                    <a:lnTo>
                      <a:pt x="5" y="22"/>
                    </a:lnTo>
                    <a:lnTo>
                      <a:pt x="8" y="22"/>
                    </a:lnTo>
                    <a:lnTo>
                      <a:pt x="8" y="34"/>
                    </a:lnTo>
                    <a:close/>
                    <a:moveTo>
                      <a:pt x="157" y="99"/>
                    </a:moveTo>
                    <a:lnTo>
                      <a:pt x="13" y="99"/>
                    </a:lnTo>
                    <a:lnTo>
                      <a:pt x="13" y="12"/>
                    </a:lnTo>
                    <a:lnTo>
                      <a:pt x="157" y="12"/>
                    </a:lnTo>
                    <a:lnTo>
                      <a:pt x="157" y="99"/>
                    </a:lnTo>
                    <a:close/>
                    <a:moveTo>
                      <a:pt x="166" y="34"/>
                    </a:moveTo>
                    <a:lnTo>
                      <a:pt x="163" y="34"/>
                    </a:lnTo>
                    <a:lnTo>
                      <a:pt x="163" y="22"/>
                    </a:lnTo>
                    <a:lnTo>
                      <a:pt x="166" y="22"/>
                    </a:lnTo>
                    <a:lnTo>
                      <a:pt x="166" y="3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8" name="Freeform 82"/>
              <p:cNvSpPr>
                <a:spLocks/>
              </p:cNvSpPr>
              <p:nvPr/>
            </p:nvSpPr>
            <p:spPr bwMode="auto">
              <a:xfrm>
                <a:off x="3200839" y="1203395"/>
                <a:ext cx="91843" cy="7378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23"/>
                  </a:cxn>
                  <a:cxn ang="0">
                    <a:pos x="11" y="41"/>
                  </a:cxn>
                  <a:cxn ang="0">
                    <a:pos x="11" y="33"/>
                  </a:cxn>
                  <a:cxn ang="0">
                    <a:pos x="32" y="33"/>
                  </a:cxn>
                  <a:cxn ang="0">
                    <a:pos x="47" y="9"/>
                  </a:cxn>
                  <a:cxn ang="0">
                    <a:pos x="11" y="9"/>
                  </a:cxn>
                  <a:cxn ang="0">
                    <a:pos x="11" y="0"/>
                  </a:cxn>
                </a:cxnLst>
                <a:rect l="0" t="0" r="r" b="b"/>
                <a:pathLst>
                  <a:path w="47" h="41">
                    <a:moveTo>
                      <a:pt x="11" y="0"/>
                    </a:moveTo>
                    <a:lnTo>
                      <a:pt x="0" y="23"/>
                    </a:lnTo>
                    <a:lnTo>
                      <a:pt x="11" y="41"/>
                    </a:lnTo>
                    <a:lnTo>
                      <a:pt x="11" y="33"/>
                    </a:lnTo>
                    <a:lnTo>
                      <a:pt x="32" y="33"/>
                    </a:lnTo>
                    <a:lnTo>
                      <a:pt x="47" y="9"/>
                    </a:lnTo>
                    <a:lnTo>
                      <a:pt x="11" y="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9" name="Freeform 83"/>
              <p:cNvSpPr>
                <a:spLocks noEditPoints="1"/>
              </p:cNvSpPr>
              <p:nvPr/>
            </p:nvSpPr>
            <p:spPr bwMode="auto">
              <a:xfrm>
                <a:off x="3112904" y="1217793"/>
                <a:ext cx="97706" cy="57591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8"/>
                  </a:cxn>
                  <a:cxn ang="0">
                    <a:pos x="9" y="35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50" y="35"/>
                  </a:cxn>
                  <a:cxn ang="0">
                    <a:pos x="55" y="35"/>
                  </a:cxn>
                  <a:cxn ang="0">
                    <a:pos x="45" y="16"/>
                  </a:cxn>
                  <a:cxn ang="0">
                    <a:pos x="54" y="0"/>
                  </a:cxn>
                  <a:cxn ang="0">
                    <a:pos x="45" y="29"/>
                  </a:cxn>
                  <a:cxn ang="0">
                    <a:pos x="20" y="30"/>
                  </a:cxn>
                  <a:cxn ang="0">
                    <a:pos x="12" y="29"/>
                  </a:cxn>
                  <a:cxn ang="0">
                    <a:pos x="11" y="29"/>
                  </a:cxn>
                  <a:cxn ang="0">
                    <a:pos x="6" y="18"/>
                  </a:cxn>
                  <a:cxn ang="0">
                    <a:pos x="10" y="6"/>
                  </a:cxn>
                  <a:cxn ang="0">
                    <a:pos x="44" y="6"/>
                  </a:cxn>
                  <a:cxn ang="0">
                    <a:pos x="38" y="16"/>
                  </a:cxn>
                  <a:cxn ang="0">
                    <a:pos x="45" y="29"/>
                  </a:cxn>
                </a:cxnLst>
                <a:rect l="0" t="0" r="r" b="b"/>
                <a:pathLst>
                  <a:path w="55" h="36">
                    <a:moveTo>
                      <a:pt x="5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0" y="2"/>
                      <a:pt x="0" y="18"/>
                    </a:cubicBezTo>
                    <a:cubicBezTo>
                      <a:pt x="0" y="26"/>
                      <a:pt x="3" y="32"/>
                      <a:pt x="9" y="35"/>
                    </a:cubicBezTo>
                    <a:cubicBezTo>
                      <a:pt x="10" y="36"/>
                      <a:pt x="13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31" y="36"/>
                      <a:pt x="50" y="35"/>
                      <a:pt x="50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54" y="0"/>
                    </a:lnTo>
                    <a:close/>
                    <a:moveTo>
                      <a:pt x="45" y="29"/>
                    </a:moveTo>
                    <a:cubicBezTo>
                      <a:pt x="39" y="29"/>
                      <a:pt x="28" y="30"/>
                      <a:pt x="20" y="30"/>
                    </a:cubicBezTo>
                    <a:cubicBezTo>
                      <a:pt x="15" y="30"/>
                      <a:pt x="13" y="30"/>
                      <a:pt x="12" y="29"/>
                    </a:cubicBezTo>
                    <a:cubicBezTo>
                      <a:pt x="12" y="29"/>
                      <a:pt x="12" y="29"/>
                      <a:pt x="11" y="29"/>
                    </a:cubicBezTo>
                    <a:cubicBezTo>
                      <a:pt x="10" y="29"/>
                      <a:pt x="6" y="27"/>
                      <a:pt x="6" y="18"/>
                    </a:cubicBezTo>
                    <a:cubicBezTo>
                      <a:pt x="6" y="8"/>
                      <a:pt x="10" y="6"/>
                      <a:pt x="10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8" y="16"/>
                      <a:pt x="38" y="16"/>
                      <a:pt x="38" y="16"/>
                    </a:cubicBezTo>
                    <a:lnTo>
                      <a:pt x="45" y="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0" name="Freeform 84"/>
              <p:cNvSpPr>
                <a:spLocks/>
              </p:cNvSpPr>
              <p:nvPr/>
            </p:nvSpPr>
            <p:spPr bwMode="auto">
              <a:xfrm>
                <a:off x="3081638" y="1151203"/>
                <a:ext cx="78164" cy="86387"/>
              </a:xfrm>
              <a:custGeom>
                <a:avLst/>
                <a:gdLst/>
                <a:ahLst/>
                <a:cxnLst>
                  <a:cxn ang="0">
                    <a:pos x="40" y="22"/>
                  </a:cxn>
                  <a:cxn ang="0">
                    <a:pos x="25" y="0"/>
                  </a:cxn>
                  <a:cxn ang="0">
                    <a:pos x="5" y="0"/>
                  </a:cxn>
                  <a:cxn ang="0">
                    <a:pos x="11" y="4"/>
                  </a:cxn>
                  <a:cxn ang="0">
                    <a:pos x="0" y="22"/>
                  </a:cxn>
                  <a:cxn ang="0">
                    <a:pos x="14" y="48"/>
                  </a:cxn>
                  <a:cxn ang="0">
                    <a:pos x="32" y="17"/>
                  </a:cxn>
                  <a:cxn ang="0">
                    <a:pos x="40" y="22"/>
                  </a:cxn>
                </a:cxnLst>
                <a:rect l="0" t="0" r="r" b="b"/>
                <a:pathLst>
                  <a:path w="40" h="48">
                    <a:moveTo>
                      <a:pt x="40" y="22"/>
                    </a:moveTo>
                    <a:lnTo>
                      <a:pt x="25" y="0"/>
                    </a:lnTo>
                    <a:lnTo>
                      <a:pt x="5" y="0"/>
                    </a:lnTo>
                    <a:lnTo>
                      <a:pt x="11" y="4"/>
                    </a:lnTo>
                    <a:lnTo>
                      <a:pt x="0" y="22"/>
                    </a:lnTo>
                    <a:lnTo>
                      <a:pt x="14" y="48"/>
                    </a:lnTo>
                    <a:lnTo>
                      <a:pt x="32" y="17"/>
                    </a:lnTo>
                    <a:lnTo>
                      <a:pt x="40" y="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1" name="Freeform 85"/>
              <p:cNvSpPr>
                <a:spLocks noEditPoints="1"/>
              </p:cNvSpPr>
              <p:nvPr/>
            </p:nvSpPr>
            <p:spPr bwMode="auto">
              <a:xfrm>
                <a:off x="3097271" y="1075615"/>
                <a:ext cx="101614" cy="97185"/>
              </a:xfrm>
              <a:custGeom>
                <a:avLst/>
                <a:gdLst/>
                <a:ahLst/>
                <a:cxnLst>
                  <a:cxn ang="0">
                    <a:pos x="31" y="59"/>
                  </a:cxn>
                  <a:cxn ang="0">
                    <a:pos x="53" y="21"/>
                  </a:cxn>
                  <a:cxn ang="0">
                    <a:pos x="54" y="21"/>
                  </a:cxn>
                  <a:cxn ang="0">
                    <a:pos x="43" y="3"/>
                  </a:cxn>
                  <a:cxn ang="0">
                    <a:pos x="32" y="0"/>
                  </a:cxn>
                  <a:cxn ang="0">
                    <a:pos x="24" y="2"/>
                  </a:cxn>
                  <a:cxn ang="0">
                    <a:pos x="2" y="38"/>
                  </a:cxn>
                  <a:cxn ang="0">
                    <a:pos x="0" y="42"/>
                  </a:cxn>
                  <a:cxn ang="0">
                    <a:pos x="22" y="43"/>
                  </a:cxn>
                  <a:cxn ang="0">
                    <a:pos x="31" y="59"/>
                  </a:cxn>
                  <a:cxn ang="0">
                    <a:pos x="27" y="8"/>
                  </a:cxn>
                  <a:cxn ang="0">
                    <a:pos x="28" y="7"/>
                  </a:cxn>
                  <a:cxn ang="0">
                    <a:pos x="32" y="6"/>
                  </a:cxn>
                  <a:cxn ang="0">
                    <a:pos x="40" y="8"/>
                  </a:cxn>
                  <a:cxn ang="0">
                    <a:pos x="48" y="18"/>
                  </a:cxn>
                  <a:cxn ang="0">
                    <a:pos x="31" y="47"/>
                  </a:cxn>
                  <a:cxn ang="0">
                    <a:pos x="25" y="37"/>
                  </a:cxn>
                  <a:cxn ang="0">
                    <a:pos x="10" y="36"/>
                  </a:cxn>
                  <a:cxn ang="0">
                    <a:pos x="27" y="8"/>
                  </a:cxn>
                </a:cxnLst>
                <a:rect l="0" t="0" r="r" b="b"/>
                <a:pathLst>
                  <a:path w="57" h="59">
                    <a:moveTo>
                      <a:pt x="31" y="59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0"/>
                      <a:pt x="57" y="11"/>
                      <a:pt x="43" y="3"/>
                    </a:cubicBezTo>
                    <a:cubicBezTo>
                      <a:pt x="39" y="1"/>
                      <a:pt x="36" y="0"/>
                      <a:pt x="32" y="0"/>
                    </a:cubicBezTo>
                    <a:cubicBezTo>
                      <a:pt x="28" y="0"/>
                      <a:pt x="25" y="1"/>
                      <a:pt x="24" y="2"/>
                    </a:cubicBezTo>
                    <a:cubicBezTo>
                      <a:pt x="22" y="3"/>
                      <a:pt x="19" y="9"/>
                      <a:pt x="2" y="3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2" y="43"/>
                      <a:pt x="22" y="43"/>
                      <a:pt x="22" y="43"/>
                    </a:cubicBezTo>
                    <a:lnTo>
                      <a:pt x="31" y="59"/>
                    </a:lnTo>
                    <a:close/>
                    <a:moveTo>
                      <a:pt x="27" y="8"/>
                    </a:moveTo>
                    <a:cubicBezTo>
                      <a:pt x="27" y="8"/>
                      <a:pt x="27" y="7"/>
                      <a:pt x="28" y="7"/>
                    </a:cubicBezTo>
                    <a:cubicBezTo>
                      <a:pt x="28" y="7"/>
                      <a:pt x="30" y="6"/>
                      <a:pt x="32" y="6"/>
                    </a:cubicBezTo>
                    <a:cubicBezTo>
                      <a:pt x="34" y="6"/>
                      <a:pt x="37" y="6"/>
                      <a:pt x="40" y="8"/>
                    </a:cubicBezTo>
                    <a:cubicBezTo>
                      <a:pt x="49" y="13"/>
                      <a:pt x="48" y="18"/>
                      <a:pt x="48" y="18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7" y="25"/>
                      <a:pt x="25" y="11"/>
                      <a:pt x="2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2" name="Freeform 86"/>
              <p:cNvSpPr>
                <a:spLocks/>
              </p:cNvSpPr>
              <p:nvPr/>
            </p:nvSpPr>
            <p:spPr bwMode="auto">
              <a:xfrm>
                <a:off x="3185206" y="1077414"/>
                <a:ext cx="89889" cy="64790"/>
              </a:xfrm>
              <a:custGeom>
                <a:avLst/>
                <a:gdLst/>
                <a:ahLst/>
                <a:cxnLst>
                  <a:cxn ang="0">
                    <a:pos x="10" y="36"/>
                  </a:cxn>
                  <a:cxn ang="0">
                    <a:pos x="36" y="34"/>
                  </a:cxn>
                  <a:cxn ang="0">
                    <a:pos x="46" y="16"/>
                  </a:cxn>
                  <a:cxn ang="0">
                    <a:pos x="39" y="19"/>
                  </a:cxn>
                  <a:cxn ang="0">
                    <a:pos x="28" y="0"/>
                  </a:cxn>
                  <a:cxn ang="0">
                    <a:pos x="0" y="1"/>
                  </a:cxn>
                  <a:cxn ang="0">
                    <a:pos x="18" y="32"/>
                  </a:cxn>
                  <a:cxn ang="0">
                    <a:pos x="10" y="36"/>
                  </a:cxn>
                </a:cxnLst>
                <a:rect l="0" t="0" r="r" b="b"/>
                <a:pathLst>
                  <a:path w="46" h="36">
                    <a:moveTo>
                      <a:pt x="10" y="36"/>
                    </a:moveTo>
                    <a:lnTo>
                      <a:pt x="36" y="34"/>
                    </a:lnTo>
                    <a:lnTo>
                      <a:pt x="46" y="16"/>
                    </a:lnTo>
                    <a:lnTo>
                      <a:pt x="39" y="19"/>
                    </a:lnTo>
                    <a:lnTo>
                      <a:pt x="28" y="0"/>
                    </a:lnTo>
                    <a:lnTo>
                      <a:pt x="0" y="1"/>
                    </a:lnTo>
                    <a:lnTo>
                      <a:pt x="18" y="32"/>
                    </a:lnTo>
                    <a:lnTo>
                      <a:pt x="10" y="3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3" name="Freeform 87"/>
              <p:cNvSpPr>
                <a:spLocks noEditPoints="1"/>
              </p:cNvSpPr>
              <p:nvPr/>
            </p:nvSpPr>
            <p:spPr bwMode="auto">
              <a:xfrm>
                <a:off x="3224288" y="1115209"/>
                <a:ext cx="95751" cy="97185"/>
              </a:xfrm>
              <a:custGeom>
                <a:avLst/>
                <a:gdLst/>
                <a:ahLst/>
                <a:cxnLst>
                  <a:cxn ang="0">
                    <a:pos x="53" y="40"/>
                  </a:cxn>
                  <a:cxn ang="0">
                    <a:pos x="32" y="4"/>
                  </a:cxn>
                  <a:cxn ang="0">
                    <a:pos x="29" y="0"/>
                  </a:cxn>
                  <a:cxn ang="0">
                    <a:pos x="19" y="18"/>
                  </a:cxn>
                  <a:cxn ang="0">
                    <a:pos x="0" y="19"/>
                  </a:cxn>
                  <a:cxn ang="0">
                    <a:pos x="22" y="56"/>
                  </a:cxn>
                  <a:cxn ang="0">
                    <a:pos x="22" y="57"/>
                  </a:cxn>
                  <a:cxn ang="0">
                    <a:pos x="31" y="60"/>
                  </a:cxn>
                  <a:cxn ang="0">
                    <a:pos x="43" y="56"/>
                  </a:cxn>
                  <a:cxn ang="0">
                    <a:pos x="53" y="40"/>
                  </a:cxn>
                  <a:cxn ang="0">
                    <a:pos x="40" y="51"/>
                  </a:cxn>
                  <a:cxn ang="0">
                    <a:pos x="31" y="54"/>
                  </a:cxn>
                  <a:cxn ang="0">
                    <a:pos x="27" y="53"/>
                  </a:cxn>
                  <a:cxn ang="0">
                    <a:pos x="10" y="25"/>
                  </a:cxn>
                  <a:cxn ang="0">
                    <a:pos x="22" y="24"/>
                  </a:cxn>
                  <a:cxn ang="0">
                    <a:pos x="30" y="11"/>
                  </a:cxn>
                  <a:cxn ang="0">
                    <a:pos x="47" y="40"/>
                  </a:cxn>
                  <a:cxn ang="0">
                    <a:pos x="47" y="41"/>
                  </a:cxn>
                  <a:cxn ang="0">
                    <a:pos x="40" y="51"/>
                  </a:cxn>
                </a:cxnLst>
                <a:rect l="0" t="0" r="r" b="b"/>
                <a:pathLst>
                  <a:path w="54" h="60">
                    <a:moveTo>
                      <a:pt x="53" y="40"/>
                    </a:moveTo>
                    <a:cubicBezTo>
                      <a:pt x="53" y="38"/>
                      <a:pt x="51" y="34"/>
                      <a:pt x="32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5" y="60"/>
                      <a:pt x="31" y="60"/>
                    </a:cubicBezTo>
                    <a:cubicBezTo>
                      <a:pt x="34" y="60"/>
                      <a:pt x="38" y="59"/>
                      <a:pt x="43" y="56"/>
                    </a:cubicBezTo>
                    <a:cubicBezTo>
                      <a:pt x="50" y="52"/>
                      <a:pt x="54" y="46"/>
                      <a:pt x="53" y="40"/>
                    </a:cubicBezTo>
                    <a:close/>
                    <a:moveTo>
                      <a:pt x="40" y="51"/>
                    </a:moveTo>
                    <a:cubicBezTo>
                      <a:pt x="36" y="53"/>
                      <a:pt x="33" y="54"/>
                      <a:pt x="31" y="54"/>
                    </a:cubicBezTo>
                    <a:cubicBezTo>
                      <a:pt x="29" y="54"/>
                      <a:pt x="27" y="53"/>
                      <a:pt x="27" y="53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7" y="23"/>
                      <a:pt x="45" y="37"/>
                      <a:pt x="47" y="40"/>
                    </a:cubicBezTo>
                    <a:cubicBezTo>
                      <a:pt x="47" y="40"/>
                      <a:pt x="47" y="40"/>
                      <a:pt x="47" y="41"/>
                    </a:cubicBezTo>
                    <a:cubicBezTo>
                      <a:pt x="47" y="42"/>
                      <a:pt x="48" y="46"/>
                      <a:pt x="40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4" name="Freeform 88"/>
              <p:cNvSpPr>
                <a:spLocks noEditPoints="1"/>
              </p:cNvSpPr>
              <p:nvPr/>
            </p:nvSpPr>
            <p:spPr bwMode="auto">
              <a:xfrm>
                <a:off x="965335" y="3487243"/>
                <a:ext cx="400593" cy="106184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13" y="17"/>
                  </a:cxn>
                  <a:cxn ang="0">
                    <a:pos x="92" y="17"/>
                  </a:cxn>
                  <a:cxn ang="0">
                    <a:pos x="92" y="0"/>
                  </a:cxn>
                  <a:cxn ang="0">
                    <a:pos x="0" y="0"/>
                  </a:cxn>
                  <a:cxn ang="0">
                    <a:pos x="0" y="59"/>
                  </a:cxn>
                  <a:cxn ang="0">
                    <a:pos x="92" y="59"/>
                  </a:cxn>
                  <a:cxn ang="0">
                    <a:pos x="92" y="42"/>
                  </a:cxn>
                  <a:cxn ang="0">
                    <a:pos x="113" y="42"/>
                  </a:cxn>
                  <a:cxn ang="0">
                    <a:pos x="113" y="59"/>
                  </a:cxn>
                  <a:cxn ang="0">
                    <a:pos x="205" y="59"/>
                  </a:cxn>
                  <a:cxn ang="0">
                    <a:pos x="205" y="0"/>
                  </a:cxn>
                  <a:cxn ang="0">
                    <a:pos x="113" y="0"/>
                  </a:cxn>
                  <a:cxn ang="0">
                    <a:pos x="83" y="50"/>
                  </a:cxn>
                  <a:cxn ang="0">
                    <a:pos x="10" y="50"/>
                  </a:cxn>
                  <a:cxn ang="0">
                    <a:pos x="10" y="10"/>
                  </a:cxn>
                  <a:cxn ang="0">
                    <a:pos x="83" y="10"/>
                  </a:cxn>
                  <a:cxn ang="0">
                    <a:pos x="83" y="50"/>
                  </a:cxn>
                  <a:cxn ang="0">
                    <a:pos x="196" y="50"/>
                  </a:cxn>
                  <a:cxn ang="0">
                    <a:pos x="123" y="50"/>
                  </a:cxn>
                  <a:cxn ang="0">
                    <a:pos x="123" y="10"/>
                  </a:cxn>
                  <a:cxn ang="0">
                    <a:pos x="196" y="10"/>
                  </a:cxn>
                  <a:cxn ang="0">
                    <a:pos x="196" y="50"/>
                  </a:cxn>
                </a:cxnLst>
                <a:rect l="0" t="0" r="r" b="b"/>
                <a:pathLst>
                  <a:path w="205" h="59">
                    <a:moveTo>
                      <a:pt x="113" y="0"/>
                    </a:moveTo>
                    <a:lnTo>
                      <a:pt x="113" y="17"/>
                    </a:lnTo>
                    <a:lnTo>
                      <a:pt x="92" y="17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92" y="59"/>
                    </a:lnTo>
                    <a:lnTo>
                      <a:pt x="92" y="42"/>
                    </a:lnTo>
                    <a:lnTo>
                      <a:pt x="113" y="42"/>
                    </a:lnTo>
                    <a:lnTo>
                      <a:pt x="113" y="59"/>
                    </a:lnTo>
                    <a:lnTo>
                      <a:pt x="205" y="59"/>
                    </a:lnTo>
                    <a:lnTo>
                      <a:pt x="205" y="0"/>
                    </a:lnTo>
                    <a:lnTo>
                      <a:pt x="113" y="0"/>
                    </a:lnTo>
                    <a:close/>
                    <a:moveTo>
                      <a:pt x="83" y="50"/>
                    </a:moveTo>
                    <a:lnTo>
                      <a:pt x="10" y="50"/>
                    </a:lnTo>
                    <a:lnTo>
                      <a:pt x="10" y="10"/>
                    </a:lnTo>
                    <a:lnTo>
                      <a:pt x="83" y="10"/>
                    </a:lnTo>
                    <a:lnTo>
                      <a:pt x="83" y="50"/>
                    </a:lnTo>
                    <a:close/>
                    <a:moveTo>
                      <a:pt x="196" y="50"/>
                    </a:moveTo>
                    <a:lnTo>
                      <a:pt x="123" y="50"/>
                    </a:lnTo>
                    <a:lnTo>
                      <a:pt x="123" y="10"/>
                    </a:lnTo>
                    <a:lnTo>
                      <a:pt x="196" y="10"/>
                    </a:lnTo>
                    <a:lnTo>
                      <a:pt x="196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5" name="Freeform 89"/>
              <p:cNvSpPr>
                <a:spLocks/>
              </p:cNvSpPr>
              <p:nvPr/>
            </p:nvSpPr>
            <p:spPr bwMode="auto">
              <a:xfrm>
                <a:off x="965335" y="3368461"/>
                <a:ext cx="91843" cy="111583"/>
              </a:xfrm>
              <a:custGeom>
                <a:avLst/>
                <a:gdLst/>
                <a:ahLst/>
                <a:cxnLst>
                  <a:cxn ang="0">
                    <a:pos x="24" y="21"/>
                  </a:cxn>
                  <a:cxn ang="0">
                    <a:pos x="42" y="29"/>
                  </a:cxn>
                  <a:cxn ang="0">
                    <a:pos x="47" y="20"/>
                  </a:cxn>
                  <a:cxn ang="0">
                    <a:pos x="14" y="0"/>
                  </a:cxn>
                  <a:cxn ang="0">
                    <a:pos x="0" y="62"/>
                  </a:cxn>
                  <a:cxn ang="0">
                    <a:pos x="24" y="62"/>
                  </a:cxn>
                  <a:cxn ang="0">
                    <a:pos x="24" y="21"/>
                  </a:cxn>
                </a:cxnLst>
                <a:rect l="0" t="0" r="r" b="b"/>
                <a:pathLst>
                  <a:path w="47" h="62">
                    <a:moveTo>
                      <a:pt x="24" y="21"/>
                    </a:moveTo>
                    <a:lnTo>
                      <a:pt x="42" y="29"/>
                    </a:lnTo>
                    <a:lnTo>
                      <a:pt x="47" y="20"/>
                    </a:lnTo>
                    <a:lnTo>
                      <a:pt x="14" y="0"/>
                    </a:lnTo>
                    <a:lnTo>
                      <a:pt x="0" y="62"/>
                    </a:lnTo>
                    <a:lnTo>
                      <a:pt x="24" y="62"/>
                    </a:ln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6" name="Freeform 90"/>
              <p:cNvSpPr>
                <a:spLocks/>
              </p:cNvSpPr>
              <p:nvPr/>
            </p:nvSpPr>
            <p:spPr bwMode="auto">
              <a:xfrm>
                <a:off x="1276039" y="3366661"/>
                <a:ext cx="87935" cy="109783"/>
              </a:xfrm>
              <a:custGeom>
                <a:avLst/>
                <a:gdLst/>
                <a:ahLst/>
                <a:cxnLst>
                  <a:cxn ang="0">
                    <a:pos x="21" y="21"/>
                  </a:cxn>
                  <a:cxn ang="0">
                    <a:pos x="21" y="61"/>
                  </a:cxn>
                  <a:cxn ang="0">
                    <a:pos x="45" y="61"/>
                  </a:cxn>
                  <a:cxn ang="0">
                    <a:pos x="31" y="0"/>
                  </a:cxn>
                  <a:cxn ang="0">
                    <a:pos x="0" y="20"/>
                  </a:cxn>
                  <a:cxn ang="0">
                    <a:pos x="3" y="28"/>
                  </a:cxn>
                  <a:cxn ang="0">
                    <a:pos x="21" y="21"/>
                  </a:cxn>
                </a:cxnLst>
                <a:rect l="0" t="0" r="r" b="b"/>
                <a:pathLst>
                  <a:path w="45" h="61">
                    <a:moveTo>
                      <a:pt x="21" y="21"/>
                    </a:moveTo>
                    <a:lnTo>
                      <a:pt x="21" y="61"/>
                    </a:lnTo>
                    <a:lnTo>
                      <a:pt x="45" y="61"/>
                    </a:lnTo>
                    <a:lnTo>
                      <a:pt x="31" y="0"/>
                    </a:lnTo>
                    <a:lnTo>
                      <a:pt x="0" y="20"/>
                    </a:lnTo>
                    <a:lnTo>
                      <a:pt x="3" y="28"/>
                    </a:ln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7" name="Freeform 91"/>
              <p:cNvSpPr>
                <a:spLocks noEditPoints="1"/>
              </p:cNvSpPr>
              <p:nvPr/>
            </p:nvSpPr>
            <p:spPr bwMode="auto">
              <a:xfrm>
                <a:off x="4855971" y="2646772"/>
                <a:ext cx="406455" cy="323950"/>
              </a:xfrm>
              <a:custGeom>
                <a:avLst/>
                <a:gdLst/>
                <a:ahLst/>
                <a:cxnLst>
                  <a:cxn ang="0">
                    <a:pos x="181" y="100"/>
                  </a:cxn>
                  <a:cxn ang="0">
                    <a:pos x="142" y="92"/>
                  </a:cxn>
                  <a:cxn ang="0">
                    <a:pos x="162" y="52"/>
                  </a:cxn>
                  <a:cxn ang="0">
                    <a:pos x="192" y="19"/>
                  </a:cxn>
                  <a:cxn ang="0">
                    <a:pos x="148" y="39"/>
                  </a:cxn>
                  <a:cxn ang="0">
                    <a:pos x="130" y="79"/>
                  </a:cxn>
                  <a:cxn ang="0">
                    <a:pos x="99" y="47"/>
                  </a:cxn>
                  <a:cxn ang="0">
                    <a:pos x="76" y="5"/>
                  </a:cxn>
                  <a:cxn ang="0">
                    <a:pos x="91" y="51"/>
                  </a:cxn>
                  <a:cxn ang="0">
                    <a:pos x="96" y="95"/>
                  </a:cxn>
                  <a:cxn ang="0">
                    <a:pos x="49" y="82"/>
                  </a:cxn>
                  <a:cxn ang="0">
                    <a:pos x="5" y="102"/>
                  </a:cxn>
                  <a:cxn ang="0">
                    <a:pos x="50" y="100"/>
                  </a:cxn>
                  <a:cxn ang="0">
                    <a:pos x="97" y="113"/>
                  </a:cxn>
                  <a:cxn ang="0">
                    <a:pos x="74" y="148"/>
                  </a:cxn>
                  <a:cxn ang="0">
                    <a:pos x="42" y="180"/>
                  </a:cxn>
                  <a:cxn ang="0">
                    <a:pos x="85" y="160"/>
                  </a:cxn>
                  <a:cxn ang="0">
                    <a:pos x="105" y="123"/>
                  </a:cxn>
                  <a:cxn ang="0">
                    <a:pos x="138" y="151"/>
                  </a:cxn>
                  <a:cxn ang="0">
                    <a:pos x="161" y="193"/>
                  </a:cxn>
                  <a:cxn ang="0">
                    <a:pos x="145" y="148"/>
                  </a:cxn>
                  <a:cxn ang="0">
                    <a:pos x="144" y="106"/>
                  </a:cxn>
                  <a:cxn ang="0">
                    <a:pos x="182" y="118"/>
                  </a:cxn>
                  <a:cxn ang="0">
                    <a:pos x="226" y="98"/>
                  </a:cxn>
                  <a:cxn ang="0">
                    <a:pos x="163" y="15"/>
                  </a:cxn>
                  <a:cxn ang="0">
                    <a:pos x="177" y="44"/>
                  </a:cxn>
                  <a:cxn ang="0">
                    <a:pos x="163" y="15"/>
                  </a:cxn>
                  <a:cxn ang="0">
                    <a:pos x="13" y="99"/>
                  </a:cxn>
                  <a:cxn ang="0">
                    <a:pos x="42" y="85"/>
                  </a:cxn>
                  <a:cxn ang="0">
                    <a:pos x="70" y="184"/>
                  </a:cxn>
                  <a:cxn ang="0">
                    <a:pos x="57" y="156"/>
                  </a:cxn>
                  <a:cxn ang="0">
                    <a:pos x="70" y="184"/>
                  </a:cxn>
                  <a:cxn ang="0">
                    <a:pos x="79" y="13"/>
                  </a:cxn>
                  <a:cxn ang="0">
                    <a:pos x="93" y="41"/>
                  </a:cxn>
                  <a:cxn ang="0">
                    <a:pos x="166" y="164"/>
                  </a:cxn>
                  <a:cxn ang="0">
                    <a:pos x="137" y="178"/>
                  </a:cxn>
                  <a:cxn ang="0">
                    <a:pos x="166" y="164"/>
                  </a:cxn>
                  <a:cxn ang="0">
                    <a:pos x="189" y="114"/>
                  </a:cxn>
                  <a:cxn ang="0">
                    <a:pos x="218" y="101"/>
                  </a:cxn>
                </a:cxnLst>
                <a:rect l="0" t="0" r="r" b="b"/>
                <a:pathLst>
                  <a:path w="231" h="199">
                    <a:moveTo>
                      <a:pt x="194" y="86"/>
                    </a:moveTo>
                    <a:cubicBezTo>
                      <a:pt x="188" y="89"/>
                      <a:pt x="183" y="94"/>
                      <a:pt x="181" y="100"/>
                    </a:cubicBezTo>
                    <a:cubicBezTo>
                      <a:pt x="144" y="97"/>
                      <a:pt x="144" y="97"/>
                      <a:pt x="144" y="97"/>
                    </a:cubicBezTo>
                    <a:cubicBezTo>
                      <a:pt x="144" y="96"/>
                      <a:pt x="143" y="94"/>
                      <a:pt x="142" y="92"/>
                    </a:cubicBezTo>
                    <a:cubicBezTo>
                      <a:pt x="141" y="89"/>
                      <a:pt x="139" y="86"/>
                      <a:pt x="136" y="84"/>
                    </a:cubicBezTo>
                    <a:cubicBezTo>
                      <a:pt x="162" y="52"/>
                      <a:pt x="162" y="52"/>
                      <a:pt x="162" y="52"/>
                    </a:cubicBezTo>
                    <a:cubicBezTo>
                      <a:pt x="168" y="54"/>
                      <a:pt x="174" y="54"/>
                      <a:pt x="180" y="51"/>
                    </a:cubicBezTo>
                    <a:cubicBezTo>
                      <a:pt x="192" y="46"/>
                      <a:pt x="197" y="31"/>
                      <a:pt x="192" y="19"/>
                    </a:cubicBezTo>
                    <a:cubicBezTo>
                      <a:pt x="186" y="7"/>
                      <a:pt x="172" y="2"/>
                      <a:pt x="160" y="8"/>
                    </a:cubicBezTo>
                    <a:cubicBezTo>
                      <a:pt x="148" y="13"/>
                      <a:pt x="143" y="27"/>
                      <a:pt x="148" y="39"/>
                    </a:cubicBezTo>
                    <a:cubicBezTo>
                      <a:pt x="150" y="43"/>
                      <a:pt x="152" y="46"/>
                      <a:pt x="155" y="48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24" y="77"/>
                      <a:pt x="119" y="77"/>
                      <a:pt x="113" y="78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109" y="41"/>
                      <a:pt x="113" y="28"/>
                      <a:pt x="108" y="17"/>
                    </a:cubicBezTo>
                    <a:cubicBezTo>
                      <a:pt x="102" y="5"/>
                      <a:pt x="88" y="0"/>
                      <a:pt x="76" y="5"/>
                    </a:cubicBezTo>
                    <a:cubicBezTo>
                      <a:pt x="64" y="11"/>
                      <a:pt x="59" y="25"/>
                      <a:pt x="64" y="37"/>
                    </a:cubicBezTo>
                    <a:cubicBezTo>
                      <a:pt x="69" y="48"/>
                      <a:pt x="80" y="53"/>
                      <a:pt x="91" y="51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97" y="89"/>
                      <a:pt x="96" y="95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51" y="89"/>
                      <a:pt x="51" y="85"/>
                      <a:pt x="49" y="82"/>
                    </a:cubicBezTo>
                    <a:cubicBezTo>
                      <a:pt x="44" y="70"/>
                      <a:pt x="29" y="65"/>
                      <a:pt x="17" y="70"/>
                    </a:cubicBezTo>
                    <a:cubicBezTo>
                      <a:pt x="5" y="76"/>
                      <a:pt x="0" y="90"/>
                      <a:pt x="5" y="102"/>
                    </a:cubicBezTo>
                    <a:cubicBezTo>
                      <a:pt x="11" y="114"/>
                      <a:pt x="25" y="119"/>
                      <a:pt x="37" y="114"/>
                    </a:cubicBezTo>
                    <a:cubicBezTo>
                      <a:pt x="44" y="111"/>
                      <a:pt x="48" y="106"/>
                      <a:pt x="50" y="100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95" y="106"/>
                      <a:pt x="95" y="110"/>
                      <a:pt x="97" y="113"/>
                    </a:cubicBezTo>
                    <a:cubicBezTo>
                      <a:pt x="97" y="114"/>
                      <a:pt x="98" y="116"/>
                      <a:pt x="99" y="117"/>
                    </a:cubicBezTo>
                    <a:cubicBezTo>
                      <a:pt x="74" y="148"/>
                      <a:pt x="74" y="148"/>
                      <a:pt x="74" y="148"/>
                    </a:cubicBezTo>
                    <a:cubicBezTo>
                      <a:pt x="68" y="145"/>
                      <a:pt x="60" y="145"/>
                      <a:pt x="53" y="148"/>
                    </a:cubicBezTo>
                    <a:cubicBezTo>
                      <a:pt x="41" y="154"/>
                      <a:pt x="36" y="168"/>
                      <a:pt x="42" y="180"/>
                    </a:cubicBezTo>
                    <a:cubicBezTo>
                      <a:pt x="47" y="192"/>
                      <a:pt x="61" y="197"/>
                      <a:pt x="73" y="192"/>
                    </a:cubicBezTo>
                    <a:cubicBezTo>
                      <a:pt x="86" y="186"/>
                      <a:pt x="91" y="172"/>
                      <a:pt x="85" y="160"/>
                    </a:cubicBezTo>
                    <a:cubicBezTo>
                      <a:pt x="84" y="157"/>
                      <a:pt x="83" y="155"/>
                      <a:pt x="81" y="15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11" y="127"/>
                      <a:pt x="119" y="128"/>
                      <a:pt x="126" y="126"/>
                    </a:cubicBezTo>
                    <a:cubicBezTo>
                      <a:pt x="138" y="151"/>
                      <a:pt x="138" y="151"/>
                      <a:pt x="138" y="151"/>
                    </a:cubicBezTo>
                    <a:cubicBezTo>
                      <a:pt x="128" y="158"/>
                      <a:pt x="124" y="170"/>
                      <a:pt x="129" y="181"/>
                    </a:cubicBezTo>
                    <a:cubicBezTo>
                      <a:pt x="135" y="193"/>
                      <a:pt x="149" y="199"/>
                      <a:pt x="161" y="193"/>
                    </a:cubicBezTo>
                    <a:cubicBezTo>
                      <a:pt x="173" y="187"/>
                      <a:pt x="179" y="173"/>
                      <a:pt x="173" y="161"/>
                    </a:cubicBezTo>
                    <a:cubicBezTo>
                      <a:pt x="168" y="150"/>
                      <a:pt x="156" y="145"/>
                      <a:pt x="145" y="148"/>
                    </a:cubicBezTo>
                    <a:cubicBezTo>
                      <a:pt x="134" y="123"/>
                      <a:pt x="134" y="123"/>
                      <a:pt x="134" y="123"/>
                    </a:cubicBezTo>
                    <a:cubicBezTo>
                      <a:pt x="139" y="119"/>
                      <a:pt x="143" y="113"/>
                      <a:pt x="144" y="106"/>
                    </a:cubicBezTo>
                    <a:cubicBezTo>
                      <a:pt x="180" y="108"/>
                      <a:pt x="180" y="108"/>
                      <a:pt x="180" y="108"/>
                    </a:cubicBezTo>
                    <a:cubicBezTo>
                      <a:pt x="180" y="111"/>
                      <a:pt x="180" y="115"/>
                      <a:pt x="182" y="118"/>
                    </a:cubicBezTo>
                    <a:cubicBezTo>
                      <a:pt x="188" y="130"/>
                      <a:pt x="202" y="135"/>
                      <a:pt x="214" y="130"/>
                    </a:cubicBezTo>
                    <a:cubicBezTo>
                      <a:pt x="226" y="124"/>
                      <a:pt x="231" y="110"/>
                      <a:pt x="226" y="98"/>
                    </a:cubicBezTo>
                    <a:cubicBezTo>
                      <a:pt x="220" y="86"/>
                      <a:pt x="206" y="80"/>
                      <a:pt x="194" y="86"/>
                    </a:cubicBezTo>
                    <a:close/>
                    <a:moveTo>
                      <a:pt x="163" y="15"/>
                    </a:moveTo>
                    <a:cubicBezTo>
                      <a:pt x="171" y="11"/>
                      <a:pt x="181" y="15"/>
                      <a:pt x="184" y="23"/>
                    </a:cubicBezTo>
                    <a:cubicBezTo>
                      <a:pt x="188" y="31"/>
                      <a:pt x="185" y="40"/>
                      <a:pt x="177" y="44"/>
                    </a:cubicBezTo>
                    <a:cubicBezTo>
                      <a:pt x="169" y="47"/>
                      <a:pt x="159" y="44"/>
                      <a:pt x="156" y="36"/>
                    </a:cubicBezTo>
                    <a:cubicBezTo>
                      <a:pt x="152" y="28"/>
                      <a:pt x="156" y="19"/>
                      <a:pt x="163" y="15"/>
                    </a:cubicBezTo>
                    <a:close/>
                    <a:moveTo>
                      <a:pt x="34" y="106"/>
                    </a:moveTo>
                    <a:cubicBezTo>
                      <a:pt x="26" y="110"/>
                      <a:pt x="17" y="107"/>
                      <a:pt x="13" y="99"/>
                    </a:cubicBezTo>
                    <a:cubicBezTo>
                      <a:pt x="9" y="91"/>
                      <a:pt x="13" y="81"/>
                      <a:pt x="21" y="78"/>
                    </a:cubicBezTo>
                    <a:cubicBezTo>
                      <a:pt x="29" y="74"/>
                      <a:pt x="38" y="77"/>
                      <a:pt x="42" y="85"/>
                    </a:cubicBezTo>
                    <a:cubicBezTo>
                      <a:pt x="45" y="93"/>
                      <a:pt x="42" y="103"/>
                      <a:pt x="34" y="106"/>
                    </a:cubicBezTo>
                    <a:close/>
                    <a:moveTo>
                      <a:pt x="70" y="184"/>
                    </a:moveTo>
                    <a:cubicBezTo>
                      <a:pt x="62" y="188"/>
                      <a:pt x="53" y="184"/>
                      <a:pt x="49" y="176"/>
                    </a:cubicBezTo>
                    <a:cubicBezTo>
                      <a:pt x="45" y="169"/>
                      <a:pt x="49" y="159"/>
                      <a:pt x="57" y="156"/>
                    </a:cubicBezTo>
                    <a:cubicBezTo>
                      <a:pt x="65" y="152"/>
                      <a:pt x="74" y="155"/>
                      <a:pt x="78" y="163"/>
                    </a:cubicBezTo>
                    <a:cubicBezTo>
                      <a:pt x="81" y="171"/>
                      <a:pt x="78" y="181"/>
                      <a:pt x="70" y="184"/>
                    </a:cubicBezTo>
                    <a:close/>
                    <a:moveTo>
                      <a:pt x="72" y="34"/>
                    </a:moveTo>
                    <a:cubicBezTo>
                      <a:pt x="68" y="26"/>
                      <a:pt x="71" y="16"/>
                      <a:pt x="79" y="13"/>
                    </a:cubicBezTo>
                    <a:cubicBezTo>
                      <a:pt x="87" y="9"/>
                      <a:pt x="97" y="13"/>
                      <a:pt x="100" y="20"/>
                    </a:cubicBezTo>
                    <a:cubicBezTo>
                      <a:pt x="104" y="28"/>
                      <a:pt x="100" y="38"/>
                      <a:pt x="93" y="41"/>
                    </a:cubicBezTo>
                    <a:cubicBezTo>
                      <a:pt x="85" y="45"/>
                      <a:pt x="75" y="42"/>
                      <a:pt x="72" y="34"/>
                    </a:cubicBezTo>
                    <a:close/>
                    <a:moveTo>
                      <a:pt x="166" y="164"/>
                    </a:moveTo>
                    <a:cubicBezTo>
                      <a:pt x="169" y="172"/>
                      <a:pt x="166" y="182"/>
                      <a:pt x="158" y="185"/>
                    </a:cubicBezTo>
                    <a:cubicBezTo>
                      <a:pt x="150" y="189"/>
                      <a:pt x="141" y="186"/>
                      <a:pt x="137" y="178"/>
                    </a:cubicBezTo>
                    <a:cubicBezTo>
                      <a:pt x="133" y="170"/>
                      <a:pt x="137" y="160"/>
                      <a:pt x="145" y="157"/>
                    </a:cubicBezTo>
                    <a:cubicBezTo>
                      <a:pt x="153" y="153"/>
                      <a:pt x="162" y="157"/>
                      <a:pt x="166" y="164"/>
                    </a:cubicBezTo>
                    <a:close/>
                    <a:moveTo>
                      <a:pt x="210" y="122"/>
                    </a:moveTo>
                    <a:cubicBezTo>
                      <a:pt x="203" y="126"/>
                      <a:pt x="193" y="122"/>
                      <a:pt x="189" y="114"/>
                    </a:cubicBezTo>
                    <a:cubicBezTo>
                      <a:pt x="186" y="107"/>
                      <a:pt x="189" y="97"/>
                      <a:pt x="197" y="94"/>
                    </a:cubicBezTo>
                    <a:cubicBezTo>
                      <a:pt x="205" y="90"/>
                      <a:pt x="214" y="93"/>
                      <a:pt x="218" y="101"/>
                    </a:cubicBezTo>
                    <a:cubicBezTo>
                      <a:pt x="222" y="109"/>
                      <a:pt x="218" y="118"/>
                      <a:pt x="210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8" name="Freeform 92"/>
              <p:cNvSpPr>
                <a:spLocks noEditPoints="1"/>
              </p:cNvSpPr>
              <p:nvPr/>
            </p:nvSpPr>
            <p:spPr bwMode="auto">
              <a:xfrm>
                <a:off x="4236518" y="3640219"/>
                <a:ext cx="289209" cy="293355"/>
              </a:xfrm>
              <a:custGeom>
                <a:avLst/>
                <a:gdLst/>
                <a:ahLst/>
                <a:cxnLst>
                  <a:cxn ang="0">
                    <a:pos x="120" y="143"/>
                  </a:cxn>
                  <a:cxn ang="0">
                    <a:pos x="120" y="181"/>
                  </a:cxn>
                  <a:cxn ang="0">
                    <a:pos x="163" y="181"/>
                  </a:cxn>
                  <a:cxn ang="0">
                    <a:pos x="163" y="146"/>
                  </a:cxn>
                  <a:cxn ang="0">
                    <a:pos x="163" y="143"/>
                  </a:cxn>
                  <a:cxn ang="0">
                    <a:pos x="163" y="69"/>
                  </a:cxn>
                  <a:cxn ang="0">
                    <a:pos x="82" y="0"/>
                  </a:cxn>
                  <a:cxn ang="0">
                    <a:pos x="0" y="69"/>
                  </a:cxn>
                  <a:cxn ang="0">
                    <a:pos x="0" y="143"/>
                  </a:cxn>
                  <a:cxn ang="0">
                    <a:pos x="0" y="146"/>
                  </a:cxn>
                  <a:cxn ang="0">
                    <a:pos x="0" y="181"/>
                  </a:cxn>
                  <a:cxn ang="0">
                    <a:pos x="44" y="181"/>
                  </a:cxn>
                  <a:cxn ang="0">
                    <a:pos x="44" y="146"/>
                  </a:cxn>
                  <a:cxn ang="0">
                    <a:pos x="44" y="146"/>
                  </a:cxn>
                  <a:cxn ang="0">
                    <a:pos x="44" y="69"/>
                  </a:cxn>
                  <a:cxn ang="0">
                    <a:pos x="82" y="43"/>
                  </a:cxn>
                  <a:cxn ang="0">
                    <a:pos x="120" y="69"/>
                  </a:cxn>
                  <a:cxn ang="0">
                    <a:pos x="120" y="143"/>
                  </a:cxn>
                  <a:cxn ang="0">
                    <a:pos x="36" y="174"/>
                  </a:cxn>
                  <a:cxn ang="0">
                    <a:pos x="8" y="174"/>
                  </a:cxn>
                  <a:cxn ang="0">
                    <a:pos x="8" y="151"/>
                  </a:cxn>
                  <a:cxn ang="0">
                    <a:pos x="36" y="151"/>
                  </a:cxn>
                  <a:cxn ang="0">
                    <a:pos x="36" y="174"/>
                  </a:cxn>
                  <a:cxn ang="0">
                    <a:pos x="127" y="151"/>
                  </a:cxn>
                  <a:cxn ang="0">
                    <a:pos x="156" y="151"/>
                  </a:cxn>
                  <a:cxn ang="0">
                    <a:pos x="156" y="174"/>
                  </a:cxn>
                  <a:cxn ang="0">
                    <a:pos x="127" y="174"/>
                  </a:cxn>
                  <a:cxn ang="0">
                    <a:pos x="127" y="151"/>
                  </a:cxn>
                </a:cxnLst>
                <a:rect l="0" t="0" r="r" b="b"/>
                <a:pathLst>
                  <a:path w="163" h="181">
                    <a:moveTo>
                      <a:pt x="120" y="143"/>
                    </a:moveTo>
                    <a:cubicBezTo>
                      <a:pt x="120" y="181"/>
                      <a:pt x="120" y="181"/>
                      <a:pt x="120" y="181"/>
                    </a:cubicBezTo>
                    <a:cubicBezTo>
                      <a:pt x="163" y="181"/>
                      <a:pt x="163" y="181"/>
                      <a:pt x="163" y="181"/>
                    </a:cubicBezTo>
                    <a:cubicBezTo>
                      <a:pt x="163" y="146"/>
                      <a:pt x="163" y="146"/>
                      <a:pt x="163" y="146"/>
                    </a:cubicBezTo>
                    <a:cubicBezTo>
                      <a:pt x="163" y="143"/>
                      <a:pt x="163" y="143"/>
                      <a:pt x="163" y="143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41"/>
                      <a:pt x="142" y="0"/>
                      <a:pt x="82" y="0"/>
                    </a:cubicBezTo>
                    <a:cubicBezTo>
                      <a:pt x="20" y="0"/>
                      <a:pt x="0" y="47"/>
                      <a:pt x="0" y="69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44" y="181"/>
                      <a:pt x="44" y="181"/>
                      <a:pt x="44" y="181"/>
                    </a:cubicBezTo>
                    <a:cubicBezTo>
                      <a:pt x="44" y="146"/>
                      <a:pt x="44" y="146"/>
                      <a:pt x="44" y="146"/>
                    </a:cubicBezTo>
                    <a:cubicBezTo>
                      <a:pt x="44" y="146"/>
                      <a:pt x="44" y="146"/>
                      <a:pt x="44" y="146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5" y="43"/>
                      <a:pt x="82" y="43"/>
                    </a:cubicBezTo>
                    <a:cubicBezTo>
                      <a:pt x="120" y="43"/>
                      <a:pt x="120" y="68"/>
                      <a:pt x="120" y="69"/>
                    </a:cubicBezTo>
                    <a:cubicBezTo>
                      <a:pt x="120" y="143"/>
                      <a:pt x="120" y="143"/>
                      <a:pt x="120" y="143"/>
                    </a:cubicBezTo>
                    <a:close/>
                    <a:moveTo>
                      <a:pt x="36" y="174"/>
                    </a:moveTo>
                    <a:cubicBezTo>
                      <a:pt x="8" y="174"/>
                      <a:pt x="8" y="174"/>
                      <a:pt x="8" y="174"/>
                    </a:cubicBezTo>
                    <a:cubicBezTo>
                      <a:pt x="8" y="151"/>
                      <a:pt x="8" y="151"/>
                      <a:pt x="8" y="151"/>
                    </a:cubicBezTo>
                    <a:cubicBezTo>
                      <a:pt x="36" y="151"/>
                      <a:pt x="36" y="151"/>
                      <a:pt x="36" y="151"/>
                    </a:cubicBezTo>
                    <a:lnTo>
                      <a:pt x="36" y="174"/>
                    </a:lnTo>
                    <a:close/>
                    <a:moveTo>
                      <a:pt x="127" y="151"/>
                    </a:moveTo>
                    <a:cubicBezTo>
                      <a:pt x="156" y="151"/>
                      <a:pt x="156" y="151"/>
                      <a:pt x="156" y="151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27" y="174"/>
                      <a:pt x="127" y="174"/>
                      <a:pt x="127" y="174"/>
                    </a:cubicBezTo>
                    <a:lnTo>
                      <a:pt x="127" y="1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9" name="Freeform 93"/>
              <p:cNvSpPr>
                <a:spLocks/>
              </p:cNvSpPr>
              <p:nvPr/>
            </p:nvSpPr>
            <p:spPr bwMode="auto">
              <a:xfrm>
                <a:off x="4238472" y="3951571"/>
                <a:ext cx="74256" cy="68389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5" y="0"/>
                  </a:cxn>
                  <a:cxn ang="0">
                    <a:pos x="15" y="15"/>
                  </a:cxn>
                  <a:cxn ang="0">
                    <a:pos x="0" y="15"/>
                  </a:cxn>
                  <a:cxn ang="0">
                    <a:pos x="0" y="23"/>
                  </a:cxn>
                  <a:cxn ang="0">
                    <a:pos x="15" y="23"/>
                  </a:cxn>
                  <a:cxn ang="0">
                    <a:pos x="15" y="38"/>
                  </a:cxn>
                  <a:cxn ang="0">
                    <a:pos x="24" y="38"/>
                  </a:cxn>
                  <a:cxn ang="0">
                    <a:pos x="24" y="23"/>
                  </a:cxn>
                  <a:cxn ang="0">
                    <a:pos x="38" y="23"/>
                  </a:cxn>
                  <a:cxn ang="0">
                    <a:pos x="38" y="15"/>
                  </a:cxn>
                  <a:cxn ang="0">
                    <a:pos x="24" y="15"/>
                  </a:cxn>
                  <a:cxn ang="0">
                    <a:pos x="24" y="0"/>
                  </a:cxn>
                </a:cxnLst>
                <a:rect l="0" t="0" r="r" b="b"/>
                <a:pathLst>
                  <a:path w="38" h="38">
                    <a:moveTo>
                      <a:pt x="24" y="0"/>
                    </a:moveTo>
                    <a:lnTo>
                      <a:pt x="15" y="0"/>
                    </a:lnTo>
                    <a:lnTo>
                      <a:pt x="15" y="15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15" y="23"/>
                    </a:lnTo>
                    <a:lnTo>
                      <a:pt x="15" y="38"/>
                    </a:lnTo>
                    <a:lnTo>
                      <a:pt x="24" y="38"/>
                    </a:lnTo>
                    <a:lnTo>
                      <a:pt x="24" y="23"/>
                    </a:lnTo>
                    <a:lnTo>
                      <a:pt x="38" y="23"/>
                    </a:lnTo>
                    <a:lnTo>
                      <a:pt x="38" y="15"/>
                    </a:lnTo>
                    <a:lnTo>
                      <a:pt x="24" y="1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0" name="Rectangle 94"/>
              <p:cNvSpPr>
                <a:spLocks noChangeArrowheads="1"/>
              </p:cNvSpPr>
              <p:nvPr/>
            </p:nvSpPr>
            <p:spPr bwMode="auto">
              <a:xfrm>
                <a:off x="4449516" y="3978567"/>
                <a:ext cx="76210" cy="1439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1" name="Freeform 95"/>
              <p:cNvSpPr>
                <a:spLocks/>
              </p:cNvSpPr>
              <p:nvPr/>
            </p:nvSpPr>
            <p:spPr bwMode="auto">
              <a:xfrm>
                <a:off x="1872043" y="2871738"/>
                <a:ext cx="263805" cy="107983"/>
              </a:xfrm>
              <a:custGeom>
                <a:avLst/>
                <a:gdLst/>
                <a:ahLst/>
                <a:cxnLst>
                  <a:cxn ang="0">
                    <a:pos x="75" y="26"/>
                  </a:cxn>
                  <a:cxn ang="0">
                    <a:pos x="0" y="0"/>
                  </a:cxn>
                  <a:cxn ang="0">
                    <a:pos x="0" y="49"/>
                  </a:cxn>
                  <a:cxn ang="0">
                    <a:pos x="75" y="66"/>
                  </a:cxn>
                  <a:cxn ang="0">
                    <a:pos x="149" y="45"/>
                  </a:cxn>
                  <a:cxn ang="0">
                    <a:pos x="149" y="0"/>
                  </a:cxn>
                  <a:cxn ang="0">
                    <a:pos x="75" y="26"/>
                  </a:cxn>
                </a:cxnLst>
                <a:rect l="0" t="0" r="r" b="b"/>
                <a:pathLst>
                  <a:path w="149" h="66">
                    <a:moveTo>
                      <a:pt x="75" y="2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35" y="66"/>
                      <a:pt x="75" y="66"/>
                    </a:cubicBezTo>
                    <a:cubicBezTo>
                      <a:pt x="116" y="66"/>
                      <a:pt x="149" y="45"/>
                      <a:pt x="149" y="45"/>
                    </a:cubicBezTo>
                    <a:cubicBezTo>
                      <a:pt x="149" y="0"/>
                      <a:pt x="149" y="0"/>
                      <a:pt x="149" y="0"/>
                    </a:cubicBezTo>
                    <a:lnTo>
                      <a:pt x="75" y="2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2" name="Freeform 96"/>
              <p:cNvSpPr>
                <a:spLocks/>
              </p:cNvSpPr>
              <p:nvPr/>
            </p:nvSpPr>
            <p:spPr bwMode="auto">
              <a:xfrm>
                <a:off x="1809511" y="2760155"/>
                <a:ext cx="390822" cy="199769"/>
              </a:xfrm>
              <a:custGeom>
                <a:avLst/>
                <a:gdLst/>
                <a:ahLst/>
                <a:cxnLst>
                  <a:cxn ang="0">
                    <a:pos x="188" y="45"/>
                  </a:cxn>
                  <a:cxn ang="0">
                    <a:pos x="200" y="40"/>
                  </a:cxn>
                  <a:cxn ang="0">
                    <a:pos x="100" y="0"/>
                  </a:cxn>
                  <a:cxn ang="0">
                    <a:pos x="0" y="40"/>
                  </a:cxn>
                  <a:cxn ang="0">
                    <a:pos x="100" y="77"/>
                  </a:cxn>
                  <a:cxn ang="0">
                    <a:pos x="179" y="48"/>
                  </a:cxn>
                  <a:cxn ang="0">
                    <a:pos x="179" y="90"/>
                  </a:cxn>
                  <a:cxn ang="0">
                    <a:pos x="175" y="90"/>
                  </a:cxn>
                  <a:cxn ang="0">
                    <a:pos x="175" y="111"/>
                  </a:cxn>
                  <a:cxn ang="0">
                    <a:pos x="191" y="111"/>
                  </a:cxn>
                  <a:cxn ang="0">
                    <a:pos x="191" y="90"/>
                  </a:cxn>
                  <a:cxn ang="0">
                    <a:pos x="188" y="90"/>
                  </a:cxn>
                  <a:cxn ang="0">
                    <a:pos x="188" y="45"/>
                  </a:cxn>
                </a:cxnLst>
                <a:rect l="0" t="0" r="r" b="b"/>
                <a:pathLst>
                  <a:path w="200" h="111">
                    <a:moveTo>
                      <a:pt x="188" y="45"/>
                    </a:moveTo>
                    <a:lnTo>
                      <a:pt x="200" y="40"/>
                    </a:lnTo>
                    <a:lnTo>
                      <a:pt x="100" y="0"/>
                    </a:lnTo>
                    <a:lnTo>
                      <a:pt x="0" y="40"/>
                    </a:lnTo>
                    <a:lnTo>
                      <a:pt x="100" y="77"/>
                    </a:lnTo>
                    <a:lnTo>
                      <a:pt x="179" y="48"/>
                    </a:lnTo>
                    <a:lnTo>
                      <a:pt x="179" y="90"/>
                    </a:lnTo>
                    <a:lnTo>
                      <a:pt x="175" y="90"/>
                    </a:lnTo>
                    <a:lnTo>
                      <a:pt x="175" y="111"/>
                    </a:lnTo>
                    <a:lnTo>
                      <a:pt x="191" y="111"/>
                    </a:lnTo>
                    <a:lnTo>
                      <a:pt x="191" y="90"/>
                    </a:lnTo>
                    <a:lnTo>
                      <a:pt x="188" y="90"/>
                    </a:lnTo>
                    <a:lnTo>
                      <a:pt x="188" y="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3" name="Freeform 97"/>
              <p:cNvSpPr>
                <a:spLocks/>
              </p:cNvSpPr>
              <p:nvPr/>
            </p:nvSpPr>
            <p:spPr bwMode="auto">
              <a:xfrm>
                <a:off x="4457332" y="1665924"/>
                <a:ext cx="42990" cy="25916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0"/>
                  </a:cxn>
                  <a:cxn ang="0">
                    <a:pos x="0" y="159"/>
                  </a:cxn>
                  <a:cxn ang="0">
                    <a:pos x="16" y="159"/>
                  </a:cxn>
                  <a:cxn ang="0">
                    <a:pos x="24" y="151"/>
                  </a:cxn>
                  <a:cxn ang="0">
                    <a:pos x="24" y="8"/>
                  </a:cxn>
                  <a:cxn ang="0">
                    <a:pos x="16" y="0"/>
                  </a:cxn>
                </a:cxnLst>
                <a:rect l="0" t="0" r="r" b="b"/>
                <a:pathLst>
                  <a:path w="24" h="159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6" y="159"/>
                      <a:pt x="16" y="159"/>
                      <a:pt x="16" y="159"/>
                    </a:cubicBezTo>
                    <a:cubicBezTo>
                      <a:pt x="21" y="159"/>
                      <a:pt x="24" y="156"/>
                      <a:pt x="24" y="15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4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4" name="Freeform 98"/>
              <p:cNvSpPr>
                <a:spLocks/>
              </p:cNvSpPr>
              <p:nvPr/>
            </p:nvSpPr>
            <p:spPr bwMode="auto">
              <a:xfrm>
                <a:off x="4289279" y="1665924"/>
                <a:ext cx="144604" cy="275358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0" y="0"/>
                  </a:cxn>
                  <a:cxn ang="0">
                    <a:pos x="0" y="144"/>
                  </a:cxn>
                  <a:cxn ang="0">
                    <a:pos x="8" y="144"/>
                  </a:cxn>
                  <a:cxn ang="0">
                    <a:pos x="8" y="153"/>
                  </a:cxn>
                  <a:cxn ang="0">
                    <a:pos x="17" y="149"/>
                  </a:cxn>
                  <a:cxn ang="0">
                    <a:pos x="26" y="153"/>
                  </a:cxn>
                  <a:cxn ang="0">
                    <a:pos x="26" y="144"/>
                  </a:cxn>
                  <a:cxn ang="0">
                    <a:pos x="74" y="144"/>
                  </a:cxn>
                  <a:cxn ang="0">
                    <a:pos x="74" y="0"/>
                  </a:cxn>
                </a:cxnLst>
                <a:rect l="0" t="0" r="r" b="b"/>
                <a:pathLst>
                  <a:path w="74" h="153">
                    <a:moveTo>
                      <a:pt x="74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8" y="144"/>
                    </a:lnTo>
                    <a:lnTo>
                      <a:pt x="8" y="153"/>
                    </a:lnTo>
                    <a:lnTo>
                      <a:pt x="17" y="149"/>
                    </a:lnTo>
                    <a:lnTo>
                      <a:pt x="26" y="153"/>
                    </a:lnTo>
                    <a:lnTo>
                      <a:pt x="26" y="144"/>
                    </a:lnTo>
                    <a:lnTo>
                      <a:pt x="74" y="144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5" name="Freeform 99"/>
              <p:cNvSpPr>
                <a:spLocks noEditPoints="1"/>
              </p:cNvSpPr>
              <p:nvPr/>
            </p:nvSpPr>
            <p:spPr bwMode="auto">
              <a:xfrm>
                <a:off x="783603" y="1737913"/>
                <a:ext cx="257943" cy="248362"/>
              </a:xfrm>
              <a:custGeom>
                <a:avLst/>
                <a:gdLst/>
                <a:ahLst/>
                <a:cxnLst>
                  <a:cxn ang="0">
                    <a:pos x="141" y="61"/>
                  </a:cxn>
                  <a:cxn ang="0">
                    <a:pos x="123" y="61"/>
                  </a:cxn>
                  <a:cxn ang="0">
                    <a:pos x="124" y="79"/>
                  </a:cxn>
                  <a:cxn ang="0">
                    <a:pos x="129" y="82"/>
                  </a:cxn>
                  <a:cxn ang="0">
                    <a:pos x="72" y="117"/>
                  </a:cxn>
                  <a:cxn ang="0">
                    <a:pos x="72" y="114"/>
                  </a:cxn>
                  <a:cxn ang="0">
                    <a:pos x="116" y="58"/>
                  </a:cxn>
                  <a:cxn ang="0">
                    <a:pos x="58" y="0"/>
                  </a:cxn>
                  <a:cxn ang="0">
                    <a:pos x="0" y="58"/>
                  </a:cxn>
                  <a:cxn ang="0">
                    <a:pos x="48" y="114"/>
                  </a:cxn>
                  <a:cxn ang="0">
                    <a:pos x="48" y="125"/>
                  </a:cxn>
                  <a:cxn ang="0">
                    <a:pos x="29" y="125"/>
                  </a:cxn>
                  <a:cxn ang="0">
                    <a:pos x="29" y="133"/>
                  </a:cxn>
                  <a:cxn ang="0">
                    <a:pos x="12" y="133"/>
                  </a:cxn>
                  <a:cxn ang="0">
                    <a:pos x="12" y="153"/>
                  </a:cxn>
                  <a:cxn ang="0">
                    <a:pos x="102" y="153"/>
                  </a:cxn>
                  <a:cxn ang="0">
                    <a:pos x="102" y="133"/>
                  </a:cxn>
                  <a:cxn ang="0">
                    <a:pos x="90" y="133"/>
                  </a:cxn>
                  <a:cxn ang="0">
                    <a:pos x="90" y="125"/>
                  </a:cxn>
                  <a:cxn ang="0">
                    <a:pos x="72" y="125"/>
                  </a:cxn>
                  <a:cxn ang="0">
                    <a:pos x="72" y="124"/>
                  </a:cxn>
                  <a:cxn ang="0">
                    <a:pos x="135" y="82"/>
                  </a:cxn>
                  <a:cxn ang="0">
                    <a:pos x="142" y="79"/>
                  </a:cxn>
                  <a:cxn ang="0">
                    <a:pos x="141" y="61"/>
                  </a:cxn>
                  <a:cxn ang="0">
                    <a:pos x="43" y="58"/>
                  </a:cxn>
                  <a:cxn ang="0">
                    <a:pos x="59" y="42"/>
                  </a:cxn>
                  <a:cxn ang="0">
                    <a:pos x="75" y="58"/>
                  </a:cxn>
                  <a:cxn ang="0">
                    <a:pos x="59" y="74"/>
                  </a:cxn>
                  <a:cxn ang="0">
                    <a:pos x="43" y="58"/>
                  </a:cxn>
                </a:cxnLst>
                <a:rect l="0" t="0" r="r" b="b"/>
                <a:pathLst>
                  <a:path w="146" h="153">
                    <a:moveTo>
                      <a:pt x="141" y="61"/>
                    </a:moveTo>
                    <a:cubicBezTo>
                      <a:pt x="136" y="56"/>
                      <a:pt x="128" y="56"/>
                      <a:pt x="123" y="61"/>
                    </a:cubicBezTo>
                    <a:cubicBezTo>
                      <a:pt x="119" y="66"/>
                      <a:pt x="119" y="74"/>
                      <a:pt x="124" y="79"/>
                    </a:cubicBezTo>
                    <a:cubicBezTo>
                      <a:pt x="125" y="80"/>
                      <a:pt x="127" y="81"/>
                      <a:pt x="129" y="82"/>
                    </a:cubicBezTo>
                    <a:cubicBezTo>
                      <a:pt x="126" y="94"/>
                      <a:pt x="114" y="111"/>
                      <a:pt x="72" y="117"/>
                    </a:cubicBezTo>
                    <a:cubicBezTo>
                      <a:pt x="72" y="114"/>
                      <a:pt x="72" y="114"/>
                      <a:pt x="72" y="114"/>
                    </a:cubicBezTo>
                    <a:cubicBezTo>
                      <a:pt x="98" y="107"/>
                      <a:pt x="116" y="85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ubicBezTo>
                      <a:pt x="26" y="0"/>
                      <a:pt x="0" y="26"/>
                      <a:pt x="0" y="58"/>
                    </a:cubicBezTo>
                    <a:cubicBezTo>
                      <a:pt x="0" y="86"/>
                      <a:pt x="21" y="110"/>
                      <a:pt x="48" y="114"/>
                    </a:cubicBezTo>
                    <a:cubicBezTo>
                      <a:pt x="48" y="125"/>
                      <a:pt x="48" y="125"/>
                      <a:pt x="48" y="125"/>
                    </a:cubicBezTo>
                    <a:cubicBezTo>
                      <a:pt x="29" y="125"/>
                      <a:pt x="29" y="125"/>
                      <a:pt x="29" y="125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12" y="133"/>
                      <a:pt x="12" y="133"/>
                      <a:pt x="12" y="133"/>
                    </a:cubicBezTo>
                    <a:cubicBezTo>
                      <a:pt x="12" y="153"/>
                      <a:pt x="12" y="153"/>
                      <a:pt x="12" y="153"/>
                    </a:cubicBezTo>
                    <a:cubicBezTo>
                      <a:pt x="102" y="153"/>
                      <a:pt x="102" y="153"/>
                      <a:pt x="102" y="15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90" y="133"/>
                      <a:pt x="90" y="133"/>
                      <a:pt x="90" y="133"/>
                    </a:cubicBezTo>
                    <a:cubicBezTo>
                      <a:pt x="90" y="125"/>
                      <a:pt x="90" y="125"/>
                      <a:pt x="90" y="125"/>
                    </a:cubicBezTo>
                    <a:cubicBezTo>
                      <a:pt x="72" y="125"/>
                      <a:pt x="72" y="125"/>
                      <a:pt x="72" y="125"/>
                    </a:cubicBezTo>
                    <a:cubicBezTo>
                      <a:pt x="72" y="124"/>
                      <a:pt x="72" y="124"/>
                      <a:pt x="72" y="124"/>
                    </a:cubicBezTo>
                    <a:cubicBezTo>
                      <a:pt x="120" y="117"/>
                      <a:pt x="132" y="96"/>
                      <a:pt x="135" y="82"/>
                    </a:cubicBezTo>
                    <a:cubicBezTo>
                      <a:pt x="137" y="82"/>
                      <a:pt x="140" y="81"/>
                      <a:pt x="142" y="79"/>
                    </a:cubicBezTo>
                    <a:cubicBezTo>
                      <a:pt x="146" y="74"/>
                      <a:pt x="146" y="66"/>
                      <a:pt x="141" y="61"/>
                    </a:cubicBezTo>
                    <a:close/>
                    <a:moveTo>
                      <a:pt x="43" y="58"/>
                    </a:moveTo>
                    <a:cubicBezTo>
                      <a:pt x="43" y="49"/>
                      <a:pt x="51" y="42"/>
                      <a:pt x="59" y="42"/>
                    </a:cubicBezTo>
                    <a:cubicBezTo>
                      <a:pt x="68" y="42"/>
                      <a:pt x="75" y="49"/>
                      <a:pt x="75" y="58"/>
                    </a:cubicBezTo>
                    <a:cubicBezTo>
                      <a:pt x="75" y="66"/>
                      <a:pt x="68" y="74"/>
                      <a:pt x="59" y="74"/>
                    </a:cubicBezTo>
                    <a:cubicBezTo>
                      <a:pt x="51" y="74"/>
                      <a:pt x="43" y="66"/>
                      <a:pt x="43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6" name="Freeform 100"/>
              <p:cNvSpPr>
                <a:spLocks noEditPoints="1"/>
              </p:cNvSpPr>
              <p:nvPr/>
            </p:nvSpPr>
            <p:spPr bwMode="auto">
              <a:xfrm>
                <a:off x="959473" y="2466800"/>
                <a:ext cx="300933" cy="379741"/>
              </a:xfrm>
              <a:custGeom>
                <a:avLst/>
                <a:gdLst/>
                <a:ahLst/>
                <a:cxnLst>
                  <a:cxn ang="0">
                    <a:pos x="153" y="50"/>
                  </a:cxn>
                  <a:cxn ang="0">
                    <a:pos x="102" y="0"/>
                  </a:cxn>
                  <a:cxn ang="0">
                    <a:pos x="91" y="5"/>
                  </a:cxn>
                  <a:cxn ang="0">
                    <a:pos x="84" y="188"/>
                  </a:cxn>
                  <a:cxn ang="0">
                    <a:pos x="60" y="211"/>
                  </a:cxn>
                  <a:cxn ang="0">
                    <a:pos x="43" y="220"/>
                  </a:cxn>
                  <a:cxn ang="0">
                    <a:pos x="140" y="233"/>
                  </a:cxn>
                  <a:cxn ang="0">
                    <a:pos x="124" y="220"/>
                  </a:cxn>
                  <a:cxn ang="0">
                    <a:pos x="102" y="211"/>
                  </a:cxn>
                  <a:cxn ang="0">
                    <a:pos x="153" y="142"/>
                  </a:cxn>
                  <a:cxn ang="0">
                    <a:pos x="170" y="96"/>
                  </a:cxn>
                  <a:cxn ang="0">
                    <a:pos x="164" y="95"/>
                  </a:cxn>
                  <a:cxn ang="0">
                    <a:pos x="136" y="66"/>
                  </a:cxn>
                  <a:cxn ang="0">
                    <a:pos x="164" y="95"/>
                  </a:cxn>
                  <a:cxn ang="0">
                    <a:pos x="134" y="60"/>
                  </a:cxn>
                  <a:cxn ang="0">
                    <a:pos x="148" y="53"/>
                  </a:cxn>
                  <a:cxn ang="0">
                    <a:pos x="64" y="68"/>
                  </a:cxn>
                  <a:cxn ang="0">
                    <a:pos x="94" y="95"/>
                  </a:cxn>
                  <a:cxn ang="0">
                    <a:pos x="94" y="101"/>
                  </a:cxn>
                  <a:cxn ang="0">
                    <a:pos x="64" y="124"/>
                  </a:cxn>
                  <a:cxn ang="0">
                    <a:pos x="94" y="101"/>
                  </a:cxn>
                  <a:cxn ang="0">
                    <a:pos x="47" y="53"/>
                  </a:cxn>
                  <a:cxn ang="0">
                    <a:pos x="61" y="60"/>
                  </a:cxn>
                  <a:cxn ang="0">
                    <a:pos x="55" y="95"/>
                  </a:cxn>
                  <a:cxn ang="0">
                    <a:pos x="43" y="58"/>
                  </a:cxn>
                  <a:cxn ang="0">
                    <a:pos x="55" y="101"/>
                  </a:cxn>
                  <a:cxn ang="0">
                    <a:pos x="43" y="134"/>
                  </a:cxn>
                  <a:cxn ang="0">
                    <a:pos x="55" y="101"/>
                  </a:cxn>
                  <a:cxn ang="0">
                    <a:pos x="77" y="159"/>
                  </a:cxn>
                  <a:cxn ang="0">
                    <a:pos x="61" y="132"/>
                  </a:cxn>
                  <a:cxn ang="0">
                    <a:pos x="94" y="126"/>
                  </a:cxn>
                  <a:cxn ang="0">
                    <a:pos x="66" y="130"/>
                  </a:cxn>
                  <a:cxn ang="0">
                    <a:pos x="66" y="62"/>
                  </a:cxn>
                  <a:cxn ang="0">
                    <a:pos x="94" y="66"/>
                  </a:cxn>
                  <a:cxn ang="0">
                    <a:pos x="134" y="101"/>
                  </a:cxn>
                  <a:cxn ang="0">
                    <a:pos x="100" y="120"/>
                  </a:cxn>
                  <a:cxn ang="0">
                    <a:pos x="100" y="95"/>
                  </a:cxn>
                  <a:cxn ang="0">
                    <a:pos x="131" y="67"/>
                  </a:cxn>
                  <a:cxn ang="0">
                    <a:pos x="100" y="95"/>
                  </a:cxn>
                  <a:cxn ang="0">
                    <a:pos x="100" y="66"/>
                  </a:cxn>
                  <a:cxn ang="0">
                    <a:pos x="129" y="62"/>
                  </a:cxn>
                  <a:cxn ang="0">
                    <a:pos x="91" y="17"/>
                  </a:cxn>
                  <a:cxn ang="0">
                    <a:pos x="42" y="50"/>
                  </a:cxn>
                  <a:cxn ang="0">
                    <a:pos x="25" y="96"/>
                  </a:cxn>
                  <a:cxn ang="0">
                    <a:pos x="42" y="142"/>
                  </a:cxn>
                  <a:cxn ang="0">
                    <a:pos x="93" y="176"/>
                  </a:cxn>
                  <a:cxn ang="0">
                    <a:pos x="12" y="97"/>
                  </a:cxn>
                  <a:cxn ang="0">
                    <a:pos x="100" y="126"/>
                  </a:cxn>
                  <a:cxn ang="0">
                    <a:pos x="100" y="162"/>
                  </a:cxn>
                  <a:cxn ang="0">
                    <a:pos x="134" y="132"/>
                  </a:cxn>
                  <a:cxn ang="0">
                    <a:pos x="118" y="159"/>
                  </a:cxn>
                  <a:cxn ang="0">
                    <a:pos x="136" y="126"/>
                  </a:cxn>
                  <a:cxn ang="0">
                    <a:pos x="163" y="101"/>
                  </a:cxn>
                </a:cxnLst>
                <a:rect l="0" t="0" r="r" b="b"/>
                <a:pathLst>
                  <a:path w="170" h="233">
                    <a:moveTo>
                      <a:pt x="156" y="54"/>
                    </a:moveTo>
                    <a:cubicBezTo>
                      <a:pt x="155" y="53"/>
                      <a:pt x="154" y="51"/>
                      <a:pt x="153" y="50"/>
                    </a:cubicBezTo>
                    <a:cubicBezTo>
                      <a:pt x="141" y="35"/>
                      <a:pt x="123" y="25"/>
                      <a:pt x="102" y="24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41" y="6"/>
                      <a:pt x="0" y="46"/>
                      <a:pt x="0" y="97"/>
                    </a:cubicBezTo>
                    <a:cubicBezTo>
                      <a:pt x="0" y="144"/>
                      <a:pt x="37" y="184"/>
                      <a:pt x="84" y="188"/>
                    </a:cubicBezTo>
                    <a:cubicBezTo>
                      <a:pt x="84" y="211"/>
                      <a:pt x="84" y="211"/>
                      <a:pt x="84" y="211"/>
                    </a:cubicBezTo>
                    <a:cubicBezTo>
                      <a:pt x="60" y="211"/>
                      <a:pt x="60" y="211"/>
                      <a:pt x="60" y="211"/>
                    </a:cubicBezTo>
                    <a:cubicBezTo>
                      <a:pt x="60" y="220"/>
                      <a:pt x="60" y="220"/>
                      <a:pt x="60" y="220"/>
                    </a:cubicBezTo>
                    <a:cubicBezTo>
                      <a:pt x="43" y="220"/>
                      <a:pt x="43" y="220"/>
                      <a:pt x="43" y="220"/>
                    </a:cubicBezTo>
                    <a:cubicBezTo>
                      <a:pt x="43" y="233"/>
                      <a:pt x="43" y="233"/>
                      <a:pt x="43" y="233"/>
                    </a:cubicBezTo>
                    <a:cubicBezTo>
                      <a:pt x="140" y="233"/>
                      <a:pt x="140" y="233"/>
                      <a:pt x="140" y="233"/>
                    </a:cubicBezTo>
                    <a:cubicBezTo>
                      <a:pt x="140" y="220"/>
                      <a:pt x="140" y="220"/>
                      <a:pt x="140" y="220"/>
                    </a:cubicBezTo>
                    <a:cubicBezTo>
                      <a:pt x="124" y="220"/>
                      <a:pt x="124" y="220"/>
                      <a:pt x="124" y="220"/>
                    </a:cubicBezTo>
                    <a:cubicBezTo>
                      <a:pt x="124" y="211"/>
                      <a:pt x="124" y="211"/>
                      <a:pt x="124" y="211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23" y="166"/>
                      <a:pt x="141" y="157"/>
                      <a:pt x="153" y="142"/>
                    </a:cubicBezTo>
                    <a:cubicBezTo>
                      <a:pt x="154" y="141"/>
                      <a:pt x="155" y="139"/>
                      <a:pt x="156" y="138"/>
                    </a:cubicBezTo>
                    <a:cubicBezTo>
                      <a:pt x="165" y="126"/>
                      <a:pt x="170" y="111"/>
                      <a:pt x="170" y="96"/>
                    </a:cubicBezTo>
                    <a:cubicBezTo>
                      <a:pt x="170" y="80"/>
                      <a:pt x="165" y="66"/>
                      <a:pt x="156" y="54"/>
                    </a:cubicBezTo>
                    <a:close/>
                    <a:moveTo>
                      <a:pt x="164" y="95"/>
                    </a:moveTo>
                    <a:cubicBezTo>
                      <a:pt x="140" y="95"/>
                      <a:pt x="140" y="95"/>
                      <a:pt x="140" y="95"/>
                    </a:cubicBezTo>
                    <a:cubicBezTo>
                      <a:pt x="140" y="85"/>
                      <a:pt x="139" y="75"/>
                      <a:pt x="136" y="66"/>
                    </a:cubicBezTo>
                    <a:cubicBezTo>
                      <a:pt x="142" y="63"/>
                      <a:pt x="147" y="61"/>
                      <a:pt x="152" y="58"/>
                    </a:cubicBezTo>
                    <a:cubicBezTo>
                      <a:pt x="159" y="68"/>
                      <a:pt x="164" y="81"/>
                      <a:pt x="164" y="95"/>
                    </a:cubicBezTo>
                    <a:close/>
                    <a:moveTo>
                      <a:pt x="148" y="53"/>
                    </a:moveTo>
                    <a:cubicBezTo>
                      <a:pt x="144" y="56"/>
                      <a:pt x="140" y="58"/>
                      <a:pt x="134" y="60"/>
                    </a:cubicBezTo>
                    <a:cubicBezTo>
                      <a:pt x="131" y="49"/>
                      <a:pt x="125" y="39"/>
                      <a:pt x="118" y="33"/>
                    </a:cubicBezTo>
                    <a:cubicBezTo>
                      <a:pt x="130" y="37"/>
                      <a:pt x="140" y="44"/>
                      <a:pt x="148" y="53"/>
                    </a:cubicBezTo>
                    <a:close/>
                    <a:moveTo>
                      <a:pt x="61" y="95"/>
                    </a:moveTo>
                    <a:cubicBezTo>
                      <a:pt x="61" y="85"/>
                      <a:pt x="62" y="76"/>
                      <a:pt x="64" y="68"/>
                    </a:cubicBezTo>
                    <a:cubicBezTo>
                      <a:pt x="74" y="70"/>
                      <a:pt x="84" y="72"/>
                      <a:pt x="94" y="72"/>
                    </a:cubicBezTo>
                    <a:cubicBezTo>
                      <a:pt x="94" y="95"/>
                      <a:pt x="94" y="95"/>
                      <a:pt x="94" y="95"/>
                    </a:cubicBezTo>
                    <a:lnTo>
                      <a:pt x="61" y="95"/>
                    </a:lnTo>
                    <a:close/>
                    <a:moveTo>
                      <a:pt x="94" y="101"/>
                    </a:moveTo>
                    <a:cubicBezTo>
                      <a:pt x="94" y="120"/>
                      <a:pt x="94" y="120"/>
                      <a:pt x="94" y="120"/>
                    </a:cubicBezTo>
                    <a:cubicBezTo>
                      <a:pt x="84" y="120"/>
                      <a:pt x="74" y="121"/>
                      <a:pt x="64" y="124"/>
                    </a:cubicBezTo>
                    <a:cubicBezTo>
                      <a:pt x="63" y="117"/>
                      <a:pt x="61" y="109"/>
                      <a:pt x="61" y="101"/>
                    </a:cubicBezTo>
                    <a:lnTo>
                      <a:pt x="94" y="101"/>
                    </a:lnTo>
                    <a:close/>
                    <a:moveTo>
                      <a:pt x="61" y="60"/>
                    </a:moveTo>
                    <a:cubicBezTo>
                      <a:pt x="55" y="58"/>
                      <a:pt x="51" y="56"/>
                      <a:pt x="47" y="53"/>
                    </a:cubicBezTo>
                    <a:cubicBezTo>
                      <a:pt x="55" y="44"/>
                      <a:pt x="65" y="37"/>
                      <a:pt x="77" y="33"/>
                    </a:cubicBezTo>
                    <a:cubicBezTo>
                      <a:pt x="70" y="39"/>
                      <a:pt x="64" y="49"/>
                      <a:pt x="61" y="60"/>
                    </a:cubicBezTo>
                    <a:close/>
                    <a:moveTo>
                      <a:pt x="59" y="66"/>
                    </a:moveTo>
                    <a:cubicBezTo>
                      <a:pt x="56" y="75"/>
                      <a:pt x="55" y="85"/>
                      <a:pt x="55" y="95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31" y="81"/>
                      <a:pt x="36" y="68"/>
                      <a:pt x="43" y="58"/>
                    </a:cubicBezTo>
                    <a:cubicBezTo>
                      <a:pt x="48" y="61"/>
                      <a:pt x="53" y="63"/>
                      <a:pt x="59" y="66"/>
                    </a:cubicBezTo>
                    <a:close/>
                    <a:moveTo>
                      <a:pt x="55" y="101"/>
                    </a:moveTo>
                    <a:cubicBezTo>
                      <a:pt x="55" y="110"/>
                      <a:pt x="57" y="118"/>
                      <a:pt x="59" y="126"/>
                    </a:cubicBezTo>
                    <a:cubicBezTo>
                      <a:pt x="53" y="128"/>
                      <a:pt x="48" y="131"/>
                      <a:pt x="43" y="134"/>
                    </a:cubicBezTo>
                    <a:cubicBezTo>
                      <a:pt x="37" y="125"/>
                      <a:pt x="32" y="113"/>
                      <a:pt x="31" y="101"/>
                    </a:cubicBezTo>
                    <a:lnTo>
                      <a:pt x="55" y="101"/>
                    </a:lnTo>
                    <a:close/>
                    <a:moveTo>
                      <a:pt x="61" y="132"/>
                    </a:moveTo>
                    <a:cubicBezTo>
                      <a:pt x="64" y="143"/>
                      <a:pt x="70" y="152"/>
                      <a:pt x="77" y="159"/>
                    </a:cubicBezTo>
                    <a:cubicBezTo>
                      <a:pt x="65" y="155"/>
                      <a:pt x="55" y="148"/>
                      <a:pt x="47" y="139"/>
                    </a:cubicBezTo>
                    <a:cubicBezTo>
                      <a:pt x="51" y="136"/>
                      <a:pt x="55" y="134"/>
                      <a:pt x="61" y="132"/>
                    </a:cubicBezTo>
                    <a:close/>
                    <a:moveTo>
                      <a:pt x="66" y="130"/>
                    </a:moveTo>
                    <a:cubicBezTo>
                      <a:pt x="75" y="127"/>
                      <a:pt x="84" y="126"/>
                      <a:pt x="94" y="126"/>
                    </a:cubicBezTo>
                    <a:cubicBezTo>
                      <a:pt x="94" y="162"/>
                      <a:pt x="94" y="162"/>
                      <a:pt x="94" y="162"/>
                    </a:cubicBezTo>
                    <a:cubicBezTo>
                      <a:pt x="82" y="160"/>
                      <a:pt x="72" y="148"/>
                      <a:pt x="66" y="130"/>
                    </a:cubicBezTo>
                    <a:close/>
                    <a:moveTo>
                      <a:pt x="94" y="66"/>
                    </a:moveTo>
                    <a:cubicBezTo>
                      <a:pt x="84" y="66"/>
                      <a:pt x="75" y="64"/>
                      <a:pt x="66" y="62"/>
                    </a:cubicBezTo>
                    <a:cubicBezTo>
                      <a:pt x="72" y="44"/>
                      <a:pt x="82" y="32"/>
                      <a:pt x="94" y="30"/>
                    </a:cubicBezTo>
                    <a:lnTo>
                      <a:pt x="94" y="66"/>
                    </a:lnTo>
                    <a:close/>
                    <a:moveTo>
                      <a:pt x="100" y="101"/>
                    </a:moveTo>
                    <a:cubicBezTo>
                      <a:pt x="134" y="101"/>
                      <a:pt x="134" y="101"/>
                      <a:pt x="134" y="101"/>
                    </a:cubicBezTo>
                    <a:cubicBezTo>
                      <a:pt x="134" y="109"/>
                      <a:pt x="132" y="117"/>
                      <a:pt x="131" y="124"/>
                    </a:cubicBezTo>
                    <a:cubicBezTo>
                      <a:pt x="121" y="122"/>
                      <a:pt x="111" y="120"/>
                      <a:pt x="100" y="120"/>
                    </a:cubicBezTo>
                    <a:lnTo>
                      <a:pt x="100" y="101"/>
                    </a:lnTo>
                    <a:close/>
                    <a:moveTo>
                      <a:pt x="100" y="95"/>
                    </a:moveTo>
                    <a:cubicBezTo>
                      <a:pt x="100" y="72"/>
                      <a:pt x="100" y="72"/>
                      <a:pt x="100" y="72"/>
                    </a:cubicBezTo>
                    <a:cubicBezTo>
                      <a:pt x="111" y="72"/>
                      <a:pt x="121" y="70"/>
                      <a:pt x="131" y="67"/>
                    </a:cubicBezTo>
                    <a:cubicBezTo>
                      <a:pt x="133" y="76"/>
                      <a:pt x="134" y="85"/>
                      <a:pt x="134" y="95"/>
                    </a:cubicBezTo>
                    <a:lnTo>
                      <a:pt x="100" y="95"/>
                    </a:lnTo>
                    <a:close/>
                    <a:moveTo>
                      <a:pt x="129" y="62"/>
                    </a:moveTo>
                    <a:cubicBezTo>
                      <a:pt x="120" y="64"/>
                      <a:pt x="111" y="66"/>
                      <a:pt x="100" y="66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13" y="31"/>
                      <a:pt x="123" y="44"/>
                      <a:pt x="129" y="62"/>
                    </a:cubicBezTo>
                    <a:close/>
                    <a:moveTo>
                      <a:pt x="12" y="97"/>
                    </a:moveTo>
                    <a:cubicBezTo>
                      <a:pt x="12" y="53"/>
                      <a:pt x="47" y="17"/>
                      <a:pt x="91" y="1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71" y="26"/>
                      <a:pt x="54" y="35"/>
                      <a:pt x="42" y="50"/>
                    </a:cubicBezTo>
                    <a:cubicBezTo>
                      <a:pt x="41" y="51"/>
                      <a:pt x="39" y="53"/>
                      <a:pt x="38" y="54"/>
                    </a:cubicBezTo>
                    <a:cubicBezTo>
                      <a:pt x="30" y="66"/>
                      <a:pt x="25" y="80"/>
                      <a:pt x="25" y="96"/>
                    </a:cubicBezTo>
                    <a:cubicBezTo>
                      <a:pt x="25" y="111"/>
                      <a:pt x="30" y="126"/>
                      <a:pt x="38" y="138"/>
                    </a:cubicBezTo>
                    <a:cubicBezTo>
                      <a:pt x="39" y="139"/>
                      <a:pt x="41" y="141"/>
                      <a:pt x="42" y="142"/>
                    </a:cubicBezTo>
                    <a:cubicBezTo>
                      <a:pt x="54" y="157"/>
                      <a:pt x="72" y="167"/>
                      <a:pt x="93" y="168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7"/>
                      <a:pt x="92" y="177"/>
                      <a:pt x="92" y="177"/>
                    </a:cubicBezTo>
                    <a:cubicBezTo>
                      <a:pt x="48" y="177"/>
                      <a:pt x="12" y="141"/>
                      <a:pt x="12" y="97"/>
                    </a:cubicBezTo>
                    <a:close/>
                    <a:moveTo>
                      <a:pt x="100" y="162"/>
                    </a:move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11" y="126"/>
                      <a:pt x="120" y="127"/>
                      <a:pt x="129" y="130"/>
                    </a:cubicBezTo>
                    <a:cubicBezTo>
                      <a:pt x="123" y="148"/>
                      <a:pt x="113" y="160"/>
                      <a:pt x="100" y="162"/>
                    </a:cubicBezTo>
                    <a:close/>
                    <a:moveTo>
                      <a:pt x="118" y="159"/>
                    </a:moveTo>
                    <a:cubicBezTo>
                      <a:pt x="125" y="152"/>
                      <a:pt x="131" y="143"/>
                      <a:pt x="134" y="132"/>
                    </a:cubicBezTo>
                    <a:cubicBezTo>
                      <a:pt x="140" y="134"/>
                      <a:pt x="144" y="136"/>
                      <a:pt x="148" y="139"/>
                    </a:cubicBezTo>
                    <a:cubicBezTo>
                      <a:pt x="140" y="148"/>
                      <a:pt x="130" y="155"/>
                      <a:pt x="118" y="159"/>
                    </a:cubicBezTo>
                    <a:close/>
                    <a:moveTo>
                      <a:pt x="152" y="134"/>
                    </a:moveTo>
                    <a:cubicBezTo>
                      <a:pt x="147" y="131"/>
                      <a:pt x="142" y="128"/>
                      <a:pt x="136" y="126"/>
                    </a:cubicBezTo>
                    <a:cubicBezTo>
                      <a:pt x="138" y="118"/>
                      <a:pt x="140" y="110"/>
                      <a:pt x="140" y="101"/>
                    </a:cubicBezTo>
                    <a:cubicBezTo>
                      <a:pt x="163" y="101"/>
                      <a:pt x="163" y="101"/>
                      <a:pt x="163" y="101"/>
                    </a:cubicBezTo>
                    <a:cubicBezTo>
                      <a:pt x="163" y="113"/>
                      <a:pt x="158" y="125"/>
                      <a:pt x="152" y="1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7" name="Freeform 101"/>
              <p:cNvSpPr>
                <a:spLocks noEditPoints="1"/>
              </p:cNvSpPr>
              <p:nvPr/>
            </p:nvSpPr>
            <p:spPr bwMode="auto">
              <a:xfrm>
                <a:off x="2104582" y="2015070"/>
                <a:ext cx="187595" cy="282556"/>
              </a:xfrm>
              <a:custGeom>
                <a:avLst/>
                <a:gdLst/>
                <a:ahLst/>
                <a:cxnLst>
                  <a:cxn ang="0">
                    <a:pos x="0" y="157"/>
                  </a:cxn>
                  <a:cxn ang="0">
                    <a:pos x="96" y="0"/>
                  </a:cxn>
                  <a:cxn ang="0">
                    <a:pos x="36" y="9"/>
                  </a:cxn>
                  <a:cxn ang="0">
                    <a:pos x="61" y="11"/>
                  </a:cxn>
                  <a:cxn ang="0">
                    <a:pos x="36" y="9"/>
                  </a:cxn>
                  <a:cxn ang="0">
                    <a:pos x="14" y="137"/>
                  </a:cxn>
                  <a:cxn ang="0">
                    <a:pos x="33" y="127"/>
                  </a:cxn>
                  <a:cxn ang="0">
                    <a:pos x="33" y="122"/>
                  </a:cxn>
                  <a:cxn ang="0">
                    <a:pos x="14" y="112"/>
                  </a:cxn>
                  <a:cxn ang="0">
                    <a:pos x="33" y="122"/>
                  </a:cxn>
                  <a:cxn ang="0">
                    <a:pos x="14" y="106"/>
                  </a:cxn>
                  <a:cxn ang="0">
                    <a:pos x="33" y="96"/>
                  </a:cxn>
                  <a:cxn ang="0">
                    <a:pos x="33" y="90"/>
                  </a:cxn>
                  <a:cxn ang="0">
                    <a:pos x="14" y="80"/>
                  </a:cxn>
                  <a:cxn ang="0">
                    <a:pos x="33" y="90"/>
                  </a:cxn>
                  <a:cxn ang="0">
                    <a:pos x="36" y="151"/>
                  </a:cxn>
                  <a:cxn ang="0">
                    <a:pos x="61" y="148"/>
                  </a:cxn>
                  <a:cxn ang="0">
                    <a:pos x="57" y="96"/>
                  </a:cxn>
                  <a:cxn ang="0">
                    <a:pos x="39" y="106"/>
                  </a:cxn>
                  <a:cxn ang="0">
                    <a:pos x="57" y="96"/>
                  </a:cxn>
                  <a:cxn ang="0">
                    <a:pos x="39" y="80"/>
                  </a:cxn>
                  <a:cxn ang="0">
                    <a:pos x="57" y="90"/>
                  </a:cxn>
                  <a:cxn ang="0">
                    <a:pos x="57" y="112"/>
                  </a:cxn>
                  <a:cxn ang="0">
                    <a:pos x="39" y="122"/>
                  </a:cxn>
                  <a:cxn ang="0">
                    <a:pos x="57" y="112"/>
                  </a:cxn>
                  <a:cxn ang="0">
                    <a:pos x="57" y="137"/>
                  </a:cxn>
                  <a:cxn ang="0">
                    <a:pos x="39" y="127"/>
                  </a:cxn>
                  <a:cxn ang="0">
                    <a:pos x="83" y="137"/>
                  </a:cxn>
                  <a:cxn ang="0">
                    <a:pos x="64" y="127"/>
                  </a:cxn>
                  <a:cxn ang="0">
                    <a:pos x="83" y="137"/>
                  </a:cxn>
                  <a:cxn ang="0">
                    <a:pos x="64" y="122"/>
                  </a:cxn>
                  <a:cxn ang="0">
                    <a:pos x="83" y="112"/>
                  </a:cxn>
                  <a:cxn ang="0">
                    <a:pos x="83" y="106"/>
                  </a:cxn>
                  <a:cxn ang="0">
                    <a:pos x="64" y="96"/>
                  </a:cxn>
                  <a:cxn ang="0">
                    <a:pos x="83" y="106"/>
                  </a:cxn>
                  <a:cxn ang="0">
                    <a:pos x="64" y="90"/>
                  </a:cxn>
                  <a:cxn ang="0">
                    <a:pos x="83" y="80"/>
                  </a:cxn>
                  <a:cxn ang="0">
                    <a:pos x="83" y="74"/>
                  </a:cxn>
                  <a:cxn ang="0">
                    <a:pos x="14" y="17"/>
                  </a:cxn>
                  <a:cxn ang="0">
                    <a:pos x="83" y="74"/>
                  </a:cxn>
                </a:cxnLst>
                <a:rect l="0" t="0" r="r" b="b"/>
                <a:pathLst>
                  <a:path w="96" h="157">
                    <a:moveTo>
                      <a:pt x="0" y="0"/>
                    </a:moveTo>
                    <a:lnTo>
                      <a:pt x="0" y="157"/>
                    </a:lnTo>
                    <a:lnTo>
                      <a:pt x="96" y="157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  <a:moveTo>
                      <a:pt x="36" y="9"/>
                    </a:moveTo>
                    <a:lnTo>
                      <a:pt x="61" y="9"/>
                    </a:lnTo>
                    <a:lnTo>
                      <a:pt x="61" y="11"/>
                    </a:lnTo>
                    <a:lnTo>
                      <a:pt x="36" y="11"/>
                    </a:lnTo>
                    <a:lnTo>
                      <a:pt x="36" y="9"/>
                    </a:lnTo>
                    <a:close/>
                    <a:moveTo>
                      <a:pt x="33" y="137"/>
                    </a:moveTo>
                    <a:lnTo>
                      <a:pt x="14" y="137"/>
                    </a:lnTo>
                    <a:lnTo>
                      <a:pt x="14" y="127"/>
                    </a:lnTo>
                    <a:lnTo>
                      <a:pt x="33" y="127"/>
                    </a:lnTo>
                    <a:lnTo>
                      <a:pt x="33" y="137"/>
                    </a:lnTo>
                    <a:close/>
                    <a:moveTo>
                      <a:pt x="33" y="122"/>
                    </a:moveTo>
                    <a:lnTo>
                      <a:pt x="14" y="122"/>
                    </a:lnTo>
                    <a:lnTo>
                      <a:pt x="14" y="112"/>
                    </a:lnTo>
                    <a:lnTo>
                      <a:pt x="33" y="112"/>
                    </a:lnTo>
                    <a:lnTo>
                      <a:pt x="33" y="122"/>
                    </a:lnTo>
                    <a:close/>
                    <a:moveTo>
                      <a:pt x="33" y="106"/>
                    </a:moveTo>
                    <a:lnTo>
                      <a:pt x="14" y="106"/>
                    </a:lnTo>
                    <a:lnTo>
                      <a:pt x="14" y="96"/>
                    </a:lnTo>
                    <a:lnTo>
                      <a:pt x="33" y="96"/>
                    </a:lnTo>
                    <a:lnTo>
                      <a:pt x="33" y="106"/>
                    </a:lnTo>
                    <a:close/>
                    <a:moveTo>
                      <a:pt x="33" y="90"/>
                    </a:moveTo>
                    <a:lnTo>
                      <a:pt x="14" y="90"/>
                    </a:lnTo>
                    <a:lnTo>
                      <a:pt x="14" y="80"/>
                    </a:lnTo>
                    <a:lnTo>
                      <a:pt x="33" y="80"/>
                    </a:lnTo>
                    <a:lnTo>
                      <a:pt x="33" y="90"/>
                    </a:lnTo>
                    <a:close/>
                    <a:moveTo>
                      <a:pt x="61" y="151"/>
                    </a:moveTo>
                    <a:lnTo>
                      <a:pt x="36" y="151"/>
                    </a:lnTo>
                    <a:lnTo>
                      <a:pt x="36" y="148"/>
                    </a:lnTo>
                    <a:lnTo>
                      <a:pt x="61" y="148"/>
                    </a:lnTo>
                    <a:lnTo>
                      <a:pt x="61" y="151"/>
                    </a:lnTo>
                    <a:close/>
                    <a:moveTo>
                      <a:pt x="57" y="96"/>
                    </a:moveTo>
                    <a:lnTo>
                      <a:pt x="57" y="106"/>
                    </a:lnTo>
                    <a:lnTo>
                      <a:pt x="39" y="106"/>
                    </a:lnTo>
                    <a:lnTo>
                      <a:pt x="39" y="96"/>
                    </a:lnTo>
                    <a:lnTo>
                      <a:pt x="57" y="96"/>
                    </a:lnTo>
                    <a:close/>
                    <a:moveTo>
                      <a:pt x="39" y="90"/>
                    </a:moveTo>
                    <a:lnTo>
                      <a:pt x="39" y="80"/>
                    </a:lnTo>
                    <a:lnTo>
                      <a:pt x="57" y="80"/>
                    </a:lnTo>
                    <a:lnTo>
                      <a:pt x="57" y="90"/>
                    </a:lnTo>
                    <a:lnTo>
                      <a:pt x="39" y="90"/>
                    </a:lnTo>
                    <a:close/>
                    <a:moveTo>
                      <a:pt x="57" y="112"/>
                    </a:moveTo>
                    <a:lnTo>
                      <a:pt x="57" y="122"/>
                    </a:lnTo>
                    <a:lnTo>
                      <a:pt x="39" y="122"/>
                    </a:lnTo>
                    <a:lnTo>
                      <a:pt x="39" y="112"/>
                    </a:lnTo>
                    <a:lnTo>
                      <a:pt x="57" y="112"/>
                    </a:lnTo>
                    <a:close/>
                    <a:moveTo>
                      <a:pt x="57" y="127"/>
                    </a:moveTo>
                    <a:lnTo>
                      <a:pt x="57" y="137"/>
                    </a:lnTo>
                    <a:lnTo>
                      <a:pt x="39" y="137"/>
                    </a:lnTo>
                    <a:lnTo>
                      <a:pt x="39" y="127"/>
                    </a:lnTo>
                    <a:lnTo>
                      <a:pt x="57" y="127"/>
                    </a:lnTo>
                    <a:close/>
                    <a:moveTo>
                      <a:pt x="83" y="137"/>
                    </a:moveTo>
                    <a:lnTo>
                      <a:pt x="64" y="137"/>
                    </a:lnTo>
                    <a:lnTo>
                      <a:pt x="64" y="127"/>
                    </a:lnTo>
                    <a:lnTo>
                      <a:pt x="83" y="127"/>
                    </a:lnTo>
                    <a:lnTo>
                      <a:pt x="83" y="137"/>
                    </a:lnTo>
                    <a:close/>
                    <a:moveTo>
                      <a:pt x="83" y="122"/>
                    </a:moveTo>
                    <a:lnTo>
                      <a:pt x="64" y="122"/>
                    </a:lnTo>
                    <a:lnTo>
                      <a:pt x="64" y="112"/>
                    </a:lnTo>
                    <a:lnTo>
                      <a:pt x="83" y="112"/>
                    </a:lnTo>
                    <a:lnTo>
                      <a:pt x="83" y="122"/>
                    </a:lnTo>
                    <a:close/>
                    <a:moveTo>
                      <a:pt x="83" y="106"/>
                    </a:moveTo>
                    <a:lnTo>
                      <a:pt x="64" y="106"/>
                    </a:lnTo>
                    <a:lnTo>
                      <a:pt x="64" y="96"/>
                    </a:lnTo>
                    <a:lnTo>
                      <a:pt x="83" y="96"/>
                    </a:lnTo>
                    <a:lnTo>
                      <a:pt x="83" y="106"/>
                    </a:lnTo>
                    <a:close/>
                    <a:moveTo>
                      <a:pt x="83" y="90"/>
                    </a:moveTo>
                    <a:lnTo>
                      <a:pt x="64" y="90"/>
                    </a:lnTo>
                    <a:lnTo>
                      <a:pt x="64" y="80"/>
                    </a:lnTo>
                    <a:lnTo>
                      <a:pt x="83" y="80"/>
                    </a:lnTo>
                    <a:lnTo>
                      <a:pt x="83" y="90"/>
                    </a:lnTo>
                    <a:close/>
                    <a:moveTo>
                      <a:pt x="83" y="74"/>
                    </a:moveTo>
                    <a:lnTo>
                      <a:pt x="14" y="74"/>
                    </a:lnTo>
                    <a:lnTo>
                      <a:pt x="14" y="17"/>
                    </a:lnTo>
                    <a:lnTo>
                      <a:pt x="83" y="17"/>
                    </a:lnTo>
                    <a:lnTo>
                      <a:pt x="83" y="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8" name="Freeform 102"/>
              <p:cNvSpPr>
                <a:spLocks/>
              </p:cNvSpPr>
              <p:nvPr/>
            </p:nvSpPr>
            <p:spPr bwMode="auto">
              <a:xfrm>
                <a:off x="2546211" y="2702564"/>
                <a:ext cx="214952" cy="197969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90" y="110"/>
                  </a:cxn>
                  <a:cxn ang="0">
                    <a:pos x="110" y="90"/>
                  </a:cxn>
                  <a:cxn ang="0">
                    <a:pos x="20" y="0"/>
                  </a:cxn>
                  <a:cxn ang="0">
                    <a:pos x="0" y="21"/>
                  </a:cxn>
                </a:cxnLst>
                <a:rect l="0" t="0" r="r" b="b"/>
                <a:pathLst>
                  <a:path w="110" h="110">
                    <a:moveTo>
                      <a:pt x="0" y="21"/>
                    </a:moveTo>
                    <a:lnTo>
                      <a:pt x="90" y="110"/>
                    </a:lnTo>
                    <a:lnTo>
                      <a:pt x="110" y="90"/>
                    </a:lnTo>
                    <a:lnTo>
                      <a:pt x="20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9" name="Oval 103"/>
              <p:cNvSpPr>
                <a:spLocks noChangeArrowheads="1"/>
              </p:cNvSpPr>
              <p:nvPr/>
            </p:nvSpPr>
            <p:spPr bwMode="auto">
              <a:xfrm>
                <a:off x="2673229" y="2697165"/>
                <a:ext cx="87935" cy="809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0" name="Oval 104"/>
              <p:cNvSpPr>
                <a:spLocks noChangeArrowheads="1"/>
              </p:cNvSpPr>
              <p:nvPr/>
            </p:nvSpPr>
            <p:spPr bwMode="auto">
              <a:xfrm>
                <a:off x="2536441" y="2821346"/>
                <a:ext cx="85981" cy="809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1" name="Freeform 105"/>
              <p:cNvSpPr>
                <a:spLocks noEditPoints="1"/>
              </p:cNvSpPr>
              <p:nvPr/>
            </p:nvSpPr>
            <p:spPr bwMode="auto">
              <a:xfrm>
                <a:off x="4388939" y="2932928"/>
                <a:ext cx="246218" cy="203369"/>
              </a:xfrm>
              <a:custGeom>
                <a:avLst/>
                <a:gdLst/>
                <a:ahLst/>
                <a:cxnLst>
                  <a:cxn ang="0">
                    <a:pos x="108" y="21"/>
                  </a:cxn>
                  <a:cxn ang="0">
                    <a:pos x="72" y="30"/>
                  </a:cxn>
                  <a:cxn ang="0">
                    <a:pos x="73" y="17"/>
                  </a:cxn>
                  <a:cxn ang="0">
                    <a:pos x="84" y="7"/>
                  </a:cxn>
                  <a:cxn ang="0">
                    <a:pos x="84" y="0"/>
                  </a:cxn>
                  <a:cxn ang="0">
                    <a:pos x="66" y="16"/>
                  </a:cxn>
                  <a:cxn ang="0">
                    <a:pos x="66" y="29"/>
                  </a:cxn>
                  <a:cxn ang="0">
                    <a:pos x="35" y="21"/>
                  </a:cxn>
                  <a:cxn ang="0">
                    <a:pos x="0" y="60"/>
                  </a:cxn>
                  <a:cxn ang="0">
                    <a:pos x="49" y="119"/>
                  </a:cxn>
                  <a:cxn ang="0">
                    <a:pos x="61" y="118"/>
                  </a:cxn>
                  <a:cxn ang="0">
                    <a:pos x="60" y="120"/>
                  </a:cxn>
                  <a:cxn ang="0">
                    <a:pos x="64" y="118"/>
                  </a:cxn>
                  <a:cxn ang="0">
                    <a:pos x="66" y="125"/>
                  </a:cxn>
                  <a:cxn ang="0">
                    <a:pos x="68" y="119"/>
                  </a:cxn>
                  <a:cxn ang="0">
                    <a:pos x="72" y="123"/>
                  </a:cxn>
                  <a:cxn ang="0">
                    <a:pos x="72" y="119"/>
                  </a:cxn>
                  <a:cxn ang="0">
                    <a:pos x="77" y="121"/>
                  </a:cxn>
                  <a:cxn ang="0">
                    <a:pos x="76" y="117"/>
                  </a:cxn>
                  <a:cxn ang="0">
                    <a:pos x="90" y="119"/>
                  </a:cxn>
                  <a:cxn ang="0">
                    <a:pos x="138" y="66"/>
                  </a:cxn>
                  <a:cxn ang="0">
                    <a:pos x="108" y="21"/>
                  </a:cxn>
                  <a:cxn ang="0">
                    <a:pos x="29" y="89"/>
                  </a:cxn>
                  <a:cxn ang="0">
                    <a:pos x="24" y="64"/>
                  </a:cxn>
                  <a:cxn ang="0">
                    <a:pos x="35" y="86"/>
                  </a:cxn>
                  <a:cxn ang="0">
                    <a:pos x="50" y="101"/>
                  </a:cxn>
                  <a:cxn ang="0">
                    <a:pos x="29" y="89"/>
                  </a:cxn>
                </a:cxnLst>
                <a:rect l="0" t="0" r="r" b="b"/>
                <a:pathLst>
                  <a:path w="139" h="125">
                    <a:moveTo>
                      <a:pt x="108" y="21"/>
                    </a:moveTo>
                    <a:cubicBezTo>
                      <a:pt x="91" y="19"/>
                      <a:pt x="78" y="26"/>
                      <a:pt x="72" y="30"/>
                    </a:cubicBezTo>
                    <a:cubicBezTo>
                      <a:pt x="72" y="25"/>
                      <a:pt x="73" y="20"/>
                      <a:pt x="73" y="17"/>
                    </a:cubicBezTo>
                    <a:cubicBezTo>
                      <a:pt x="73" y="12"/>
                      <a:pt x="80" y="10"/>
                      <a:pt x="84" y="7"/>
                    </a:cubicBezTo>
                    <a:cubicBezTo>
                      <a:pt x="86" y="5"/>
                      <a:pt x="84" y="0"/>
                      <a:pt x="84" y="0"/>
                    </a:cubicBezTo>
                    <a:cubicBezTo>
                      <a:pt x="84" y="0"/>
                      <a:pt x="65" y="8"/>
                      <a:pt x="66" y="16"/>
                    </a:cubicBezTo>
                    <a:cubicBezTo>
                      <a:pt x="66" y="19"/>
                      <a:pt x="66" y="25"/>
                      <a:pt x="66" y="29"/>
                    </a:cubicBezTo>
                    <a:cubicBezTo>
                      <a:pt x="61" y="26"/>
                      <a:pt x="50" y="20"/>
                      <a:pt x="35" y="21"/>
                    </a:cubicBezTo>
                    <a:cubicBezTo>
                      <a:pt x="14" y="22"/>
                      <a:pt x="0" y="37"/>
                      <a:pt x="0" y="60"/>
                    </a:cubicBezTo>
                    <a:cubicBezTo>
                      <a:pt x="1" y="92"/>
                      <a:pt x="29" y="119"/>
                      <a:pt x="49" y="119"/>
                    </a:cubicBezTo>
                    <a:cubicBezTo>
                      <a:pt x="54" y="119"/>
                      <a:pt x="58" y="119"/>
                      <a:pt x="61" y="118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6" y="125"/>
                      <a:pt x="66" y="125"/>
                      <a:pt x="66" y="125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19"/>
                      <a:pt x="72" y="119"/>
                      <a:pt x="72" y="119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17"/>
                      <a:pt x="76" y="117"/>
                      <a:pt x="76" y="117"/>
                    </a:cubicBezTo>
                    <a:cubicBezTo>
                      <a:pt x="79" y="118"/>
                      <a:pt x="83" y="119"/>
                      <a:pt x="90" y="119"/>
                    </a:cubicBezTo>
                    <a:cubicBezTo>
                      <a:pt x="110" y="119"/>
                      <a:pt x="138" y="98"/>
                      <a:pt x="138" y="66"/>
                    </a:cubicBezTo>
                    <a:cubicBezTo>
                      <a:pt x="139" y="43"/>
                      <a:pt x="129" y="25"/>
                      <a:pt x="108" y="21"/>
                    </a:cubicBezTo>
                    <a:close/>
                    <a:moveTo>
                      <a:pt x="29" y="89"/>
                    </a:moveTo>
                    <a:cubicBezTo>
                      <a:pt x="21" y="79"/>
                      <a:pt x="24" y="64"/>
                      <a:pt x="24" y="64"/>
                    </a:cubicBezTo>
                    <a:cubicBezTo>
                      <a:pt x="24" y="64"/>
                      <a:pt x="29" y="77"/>
                      <a:pt x="35" y="86"/>
                    </a:cubicBezTo>
                    <a:cubicBezTo>
                      <a:pt x="40" y="94"/>
                      <a:pt x="50" y="101"/>
                      <a:pt x="50" y="101"/>
                    </a:cubicBezTo>
                    <a:cubicBezTo>
                      <a:pt x="50" y="101"/>
                      <a:pt x="37" y="99"/>
                      <a:pt x="29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2" name="Rectangle 106"/>
              <p:cNvSpPr>
                <a:spLocks noChangeArrowheads="1"/>
              </p:cNvSpPr>
              <p:nvPr/>
            </p:nvSpPr>
            <p:spPr bwMode="auto">
              <a:xfrm>
                <a:off x="4754357" y="4430298"/>
                <a:ext cx="308750" cy="6479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3" name="Rectangle 107"/>
              <p:cNvSpPr>
                <a:spLocks noChangeArrowheads="1"/>
              </p:cNvSpPr>
              <p:nvPr/>
            </p:nvSpPr>
            <p:spPr bwMode="auto">
              <a:xfrm>
                <a:off x="4754357" y="4554478"/>
                <a:ext cx="308750" cy="6479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4" name="Freeform 108"/>
              <p:cNvSpPr>
                <a:spLocks/>
              </p:cNvSpPr>
              <p:nvPr/>
            </p:nvSpPr>
            <p:spPr bwMode="auto">
              <a:xfrm>
                <a:off x="3697183" y="5636112"/>
                <a:ext cx="250126" cy="32395"/>
              </a:xfrm>
              <a:custGeom>
                <a:avLst/>
                <a:gdLst/>
                <a:ahLst/>
                <a:cxnLst>
                  <a:cxn ang="0">
                    <a:pos x="123" y="5"/>
                  </a:cxn>
                  <a:cxn ang="0">
                    <a:pos x="118" y="5"/>
                  </a:cxn>
                  <a:cxn ang="0">
                    <a:pos x="118" y="0"/>
                  </a:cxn>
                  <a:cxn ang="0">
                    <a:pos x="10" y="0"/>
                  </a:cxn>
                  <a:cxn ang="0">
                    <a:pos x="10" y="5"/>
                  </a:cxn>
                  <a:cxn ang="0">
                    <a:pos x="4" y="5"/>
                  </a:cxn>
                  <a:cxn ang="0">
                    <a:pos x="4" y="9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128" y="18"/>
                  </a:cxn>
                  <a:cxn ang="0">
                    <a:pos x="128" y="9"/>
                  </a:cxn>
                  <a:cxn ang="0">
                    <a:pos x="123" y="9"/>
                  </a:cxn>
                  <a:cxn ang="0">
                    <a:pos x="123" y="5"/>
                  </a:cxn>
                </a:cxnLst>
                <a:rect l="0" t="0" r="r" b="b"/>
                <a:pathLst>
                  <a:path w="128" h="18">
                    <a:moveTo>
                      <a:pt x="123" y="5"/>
                    </a:moveTo>
                    <a:lnTo>
                      <a:pt x="118" y="5"/>
                    </a:lnTo>
                    <a:lnTo>
                      <a:pt x="118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4" y="5"/>
                    </a:lnTo>
                    <a:lnTo>
                      <a:pt x="4" y="9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128" y="18"/>
                    </a:lnTo>
                    <a:lnTo>
                      <a:pt x="128" y="9"/>
                    </a:lnTo>
                    <a:lnTo>
                      <a:pt x="123" y="9"/>
                    </a:lnTo>
                    <a:lnTo>
                      <a:pt x="123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5" name="Freeform 109"/>
              <p:cNvSpPr>
                <a:spLocks/>
              </p:cNvSpPr>
              <p:nvPr/>
            </p:nvSpPr>
            <p:spPr bwMode="auto">
              <a:xfrm>
                <a:off x="3701091" y="5508331"/>
                <a:ext cx="236447" cy="125981"/>
              </a:xfrm>
              <a:custGeom>
                <a:avLst/>
                <a:gdLst/>
                <a:ahLst/>
                <a:cxnLst>
                  <a:cxn ang="0">
                    <a:pos x="110" y="70"/>
                  </a:cxn>
                  <a:cxn ang="0">
                    <a:pos x="110" y="8"/>
                  </a:cxn>
                  <a:cxn ang="0">
                    <a:pos x="121" y="8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2" y="8"/>
                  </a:cxn>
                  <a:cxn ang="0">
                    <a:pos x="12" y="70"/>
                  </a:cxn>
                  <a:cxn ang="0">
                    <a:pos x="24" y="70"/>
                  </a:cxn>
                  <a:cxn ang="0">
                    <a:pos x="24" y="8"/>
                  </a:cxn>
                  <a:cxn ang="0">
                    <a:pos x="39" y="8"/>
                  </a:cxn>
                  <a:cxn ang="0">
                    <a:pos x="39" y="70"/>
                  </a:cxn>
                  <a:cxn ang="0">
                    <a:pos x="51" y="70"/>
                  </a:cxn>
                  <a:cxn ang="0">
                    <a:pos x="51" y="8"/>
                  </a:cxn>
                  <a:cxn ang="0">
                    <a:pos x="71" y="8"/>
                  </a:cxn>
                  <a:cxn ang="0">
                    <a:pos x="71" y="70"/>
                  </a:cxn>
                  <a:cxn ang="0">
                    <a:pos x="83" y="70"/>
                  </a:cxn>
                  <a:cxn ang="0">
                    <a:pos x="83" y="8"/>
                  </a:cxn>
                  <a:cxn ang="0">
                    <a:pos x="98" y="8"/>
                  </a:cxn>
                  <a:cxn ang="0">
                    <a:pos x="98" y="70"/>
                  </a:cxn>
                  <a:cxn ang="0">
                    <a:pos x="110" y="70"/>
                  </a:cxn>
                </a:cxnLst>
                <a:rect l="0" t="0" r="r" b="b"/>
                <a:pathLst>
                  <a:path w="121" h="70">
                    <a:moveTo>
                      <a:pt x="110" y="70"/>
                    </a:moveTo>
                    <a:lnTo>
                      <a:pt x="110" y="8"/>
                    </a:lnTo>
                    <a:lnTo>
                      <a:pt x="121" y="8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2" y="8"/>
                    </a:lnTo>
                    <a:lnTo>
                      <a:pt x="12" y="70"/>
                    </a:lnTo>
                    <a:lnTo>
                      <a:pt x="24" y="70"/>
                    </a:lnTo>
                    <a:lnTo>
                      <a:pt x="24" y="8"/>
                    </a:lnTo>
                    <a:lnTo>
                      <a:pt x="39" y="8"/>
                    </a:lnTo>
                    <a:lnTo>
                      <a:pt x="39" y="70"/>
                    </a:lnTo>
                    <a:lnTo>
                      <a:pt x="51" y="70"/>
                    </a:lnTo>
                    <a:lnTo>
                      <a:pt x="51" y="8"/>
                    </a:lnTo>
                    <a:lnTo>
                      <a:pt x="71" y="8"/>
                    </a:lnTo>
                    <a:lnTo>
                      <a:pt x="71" y="70"/>
                    </a:lnTo>
                    <a:lnTo>
                      <a:pt x="83" y="7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98" y="70"/>
                    </a:lnTo>
                    <a:lnTo>
                      <a:pt x="110" y="7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6" name="Freeform 110"/>
              <p:cNvSpPr>
                <a:spLocks/>
              </p:cNvSpPr>
              <p:nvPr/>
            </p:nvSpPr>
            <p:spPr bwMode="auto">
              <a:xfrm>
                <a:off x="3689367" y="5432743"/>
                <a:ext cx="261851" cy="68389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0" y="38"/>
                  </a:cxn>
                  <a:cxn ang="0">
                    <a:pos x="134" y="38"/>
                  </a:cxn>
                  <a:cxn ang="0">
                    <a:pos x="68" y="0"/>
                  </a:cxn>
                </a:cxnLst>
                <a:rect l="0" t="0" r="r" b="b"/>
                <a:pathLst>
                  <a:path w="134" h="38">
                    <a:moveTo>
                      <a:pt x="68" y="0"/>
                    </a:moveTo>
                    <a:lnTo>
                      <a:pt x="0" y="38"/>
                    </a:lnTo>
                    <a:lnTo>
                      <a:pt x="134" y="3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7" name="Freeform 111"/>
              <p:cNvSpPr>
                <a:spLocks/>
              </p:cNvSpPr>
              <p:nvPr/>
            </p:nvSpPr>
            <p:spPr bwMode="auto">
              <a:xfrm>
                <a:off x="357606" y="2249034"/>
                <a:ext cx="220815" cy="219566"/>
              </a:xfrm>
              <a:custGeom>
                <a:avLst/>
                <a:gdLst/>
                <a:ahLst/>
                <a:cxnLst>
                  <a:cxn ang="0">
                    <a:pos x="26" y="122"/>
                  </a:cxn>
                  <a:cxn ang="0">
                    <a:pos x="0" y="95"/>
                  </a:cxn>
                  <a:cxn ang="0">
                    <a:pos x="66" y="30"/>
                  </a:cxn>
                  <a:cxn ang="0">
                    <a:pos x="83" y="48"/>
                  </a:cxn>
                  <a:cxn ang="0">
                    <a:pos x="40" y="89"/>
                  </a:cxn>
                  <a:cxn ang="0">
                    <a:pos x="36" y="84"/>
                  </a:cxn>
                  <a:cxn ang="0">
                    <a:pos x="73" y="48"/>
                  </a:cxn>
                  <a:cxn ang="0">
                    <a:pos x="66" y="40"/>
                  </a:cxn>
                  <a:cxn ang="0">
                    <a:pos x="10" y="95"/>
                  </a:cxn>
                  <a:cxn ang="0">
                    <a:pos x="26" y="112"/>
                  </a:cxn>
                  <a:cxn ang="0">
                    <a:pos x="103" y="37"/>
                  </a:cxn>
                  <a:cxn ang="0">
                    <a:pos x="76" y="10"/>
                  </a:cxn>
                  <a:cxn ang="0">
                    <a:pos x="31" y="53"/>
                  </a:cxn>
                  <a:cxn ang="0">
                    <a:pos x="27" y="49"/>
                  </a:cxn>
                  <a:cxn ang="0">
                    <a:pos x="77" y="0"/>
                  </a:cxn>
                  <a:cxn ang="0">
                    <a:pos x="113" y="37"/>
                  </a:cxn>
                  <a:cxn ang="0">
                    <a:pos x="26" y="122"/>
                  </a:cxn>
                </a:cxnLst>
                <a:rect l="0" t="0" r="r" b="b"/>
                <a:pathLst>
                  <a:path w="113" h="122">
                    <a:moveTo>
                      <a:pt x="26" y="122"/>
                    </a:moveTo>
                    <a:lnTo>
                      <a:pt x="0" y="95"/>
                    </a:lnTo>
                    <a:lnTo>
                      <a:pt x="66" y="30"/>
                    </a:lnTo>
                    <a:lnTo>
                      <a:pt x="83" y="48"/>
                    </a:lnTo>
                    <a:lnTo>
                      <a:pt x="40" y="89"/>
                    </a:lnTo>
                    <a:lnTo>
                      <a:pt x="36" y="84"/>
                    </a:lnTo>
                    <a:lnTo>
                      <a:pt x="73" y="48"/>
                    </a:lnTo>
                    <a:lnTo>
                      <a:pt x="66" y="40"/>
                    </a:lnTo>
                    <a:lnTo>
                      <a:pt x="10" y="95"/>
                    </a:lnTo>
                    <a:lnTo>
                      <a:pt x="26" y="112"/>
                    </a:lnTo>
                    <a:lnTo>
                      <a:pt x="103" y="37"/>
                    </a:lnTo>
                    <a:lnTo>
                      <a:pt x="76" y="10"/>
                    </a:lnTo>
                    <a:lnTo>
                      <a:pt x="31" y="53"/>
                    </a:lnTo>
                    <a:lnTo>
                      <a:pt x="27" y="49"/>
                    </a:lnTo>
                    <a:lnTo>
                      <a:pt x="77" y="0"/>
                    </a:lnTo>
                    <a:lnTo>
                      <a:pt x="113" y="37"/>
                    </a:lnTo>
                    <a:lnTo>
                      <a:pt x="26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8" name="Freeform 112"/>
              <p:cNvSpPr>
                <a:spLocks noEditPoints="1"/>
              </p:cNvSpPr>
              <p:nvPr/>
            </p:nvSpPr>
            <p:spPr bwMode="auto">
              <a:xfrm>
                <a:off x="1444092" y="1970077"/>
                <a:ext cx="93797" cy="86387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6" y="41"/>
                  </a:cxn>
                  <a:cxn ang="0">
                    <a:pos x="31" y="41"/>
                  </a:cxn>
                  <a:cxn ang="0">
                    <a:pos x="33" y="48"/>
                  </a:cxn>
                  <a:cxn ang="0">
                    <a:pos x="48" y="48"/>
                  </a:cxn>
                  <a:cxn ang="0">
                    <a:pos x="31" y="0"/>
                  </a:cxn>
                  <a:cxn ang="0">
                    <a:pos x="17" y="0"/>
                  </a:cxn>
                  <a:cxn ang="0">
                    <a:pos x="19" y="31"/>
                  </a:cxn>
                  <a:cxn ang="0">
                    <a:pos x="24" y="17"/>
                  </a:cxn>
                  <a:cxn ang="0">
                    <a:pos x="24" y="17"/>
                  </a:cxn>
                  <a:cxn ang="0">
                    <a:pos x="28" y="31"/>
                  </a:cxn>
                  <a:cxn ang="0">
                    <a:pos x="19" y="31"/>
                  </a:cxn>
                </a:cxnLst>
                <a:rect l="0" t="0" r="r" b="b"/>
                <a:pathLst>
                  <a:path w="48" h="48">
                    <a:moveTo>
                      <a:pt x="17" y="0"/>
                    </a:moveTo>
                    <a:lnTo>
                      <a:pt x="0" y="48"/>
                    </a:lnTo>
                    <a:lnTo>
                      <a:pt x="14" y="48"/>
                    </a:lnTo>
                    <a:lnTo>
                      <a:pt x="16" y="41"/>
                    </a:lnTo>
                    <a:lnTo>
                      <a:pt x="31" y="41"/>
                    </a:lnTo>
                    <a:lnTo>
                      <a:pt x="33" y="48"/>
                    </a:lnTo>
                    <a:lnTo>
                      <a:pt x="48" y="48"/>
                    </a:lnTo>
                    <a:lnTo>
                      <a:pt x="31" y="0"/>
                    </a:lnTo>
                    <a:lnTo>
                      <a:pt x="17" y="0"/>
                    </a:lnTo>
                    <a:close/>
                    <a:moveTo>
                      <a:pt x="19" y="31"/>
                    </a:moveTo>
                    <a:lnTo>
                      <a:pt x="24" y="17"/>
                    </a:lnTo>
                    <a:lnTo>
                      <a:pt x="24" y="17"/>
                    </a:lnTo>
                    <a:lnTo>
                      <a:pt x="28" y="31"/>
                    </a:ln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9" name="Freeform 113"/>
              <p:cNvSpPr>
                <a:spLocks noEditPoints="1"/>
              </p:cNvSpPr>
              <p:nvPr/>
            </p:nvSpPr>
            <p:spPr bwMode="auto">
              <a:xfrm>
                <a:off x="1543752" y="1858494"/>
                <a:ext cx="84027" cy="86387"/>
              </a:xfrm>
              <a:custGeom>
                <a:avLst/>
                <a:gdLst/>
                <a:ahLst/>
                <a:cxnLst>
                  <a:cxn ang="0">
                    <a:pos x="45" y="28"/>
                  </a:cxn>
                  <a:cxn ang="0">
                    <a:pos x="42" y="25"/>
                  </a:cxn>
                  <a:cxn ang="0">
                    <a:pos x="38" y="24"/>
                  </a:cxn>
                  <a:cxn ang="0">
                    <a:pos x="43" y="20"/>
                  </a:cxn>
                  <a:cxn ang="0">
                    <a:pos x="45" y="13"/>
                  </a:cxn>
                  <a:cxn ang="0">
                    <a:pos x="44" y="9"/>
                  </a:cxn>
                  <a:cxn ang="0">
                    <a:pos x="42" y="5"/>
                  </a:cxn>
                  <a:cxn ang="0">
                    <a:pos x="37" y="2"/>
                  </a:cxn>
                  <a:cxn ang="0">
                    <a:pos x="28" y="0"/>
                  </a:cxn>
                  <a:cxn ang="0">
                    <a:pos x="0" y="0"/>
                  </a:cxn>
                  <a:cxn ang="0">
                    <a:pos x="0" y="53"/>
                  </a:cxn>
                  <a:cxn ang="0">
                    <a:pos x="29" y="53"/>
                  </a:cxn>
                  <a:cxn ang="0">
                    <a:pos x="36" y="52"/>
                  </a:cxn>
                  <a:cxn ang="0">
                    <a:pos x="42" y="49"/>
                  </a:cxn>
                  <a:cxn ang="0">
                    <a:pos x="46" y="44"/>
                  </a:cxn>
                  <a:cxn ang="0">
                    <a:pos x="48" y="37"/>
                  </a:cxn>
                  <a:cxn ang="0">
                    <a:pos x="47" y="32"/>
                  </a:cxn>
                  <a:cxn ang="0">
                    <a:pos x="45" y="28"/>
                  </a:cxn>
                  <a:cxn ang="0">
                    <a:pos x="16" y="13"/>
                  </a:cxn>
                  <a:cxn ang="0">
                    <a:pos x="24" y="13"/>
                  </a:cxn>
                  <a:cxn ang="0">
                    <a:pos x="28" y="14"/>
                  </a:cxn>
                  <a:cxn ang="0">
                    <a:pos x="30" y="16"/>
                  </a:cxn>
                  <a:cxn ang="0">
                    <a:pos x="28" y="20"/>
                  </a:cxn>
                  <a:cxn ang="0">
                    <a:pos x="24" y="21"/>
                  </a:cxn>
                  <a:cxn ang="0">
                    <a:pos x="16" y="21"/>
                  </a:cxn>
                  <a:cxn ang="0">
                    <a:pos x="16" y="13"/>
                  </a:cxn>
                  <a:cxn ang="0">
                    <a:pos x="31" y="38"/>
                  </a:cxn>
                  <a:cxn ang="0">
                    <a:pos x="29" y="39"/>
                  </a:cxn>
                  <a:cxn ang="0">
                    <a:pos x="27" y="40"/>
                  </a:cxn>
                  <a:cxn ang="0">
                    <a:pos x="25" y="40"/>
                  </a:cxn>
                  <a:cxn ang="0">
                    <a:pos x="16" y="40"/>
                  </a:cxn>
                  <a:cxn ang="0">
                    <a:pos x="16" y="30"/>
                  </a:cxn>
                  <a:cxn ang="0">
                    <a:pos x="26" y="30"/>
                  </a:cxn>
                  <a:cxn ang="0">
                    <a:pos x="31" y="35"/>
                  </a:cxn>
                  <a:cxn ang="0">
                    <a:pos x="31" y="38"/>
                  </a:cxn>
                </a:cxnLst>
                <a:rect l="0" t="0" r="r" b="b"/>
                <a:pathLst>
                  <a:path w="48" h="53">
                    <a:moveTo>
                      <a:pt x="45" y="28"/>
                    </a:moveTo>
                    <a:cubicBezTo>
                      <a:pt x="44" y="27"/>
                      <a:pt x="43" y="26"/>
                      <a:pt x="42" y="25"/>
                    </a:cubicBezTo>
                    <a:cubicBezTo>
                      <a:pt x="41" y="25"/>
                      <a:pt x="40" y="24"/>
                      <a:pt x="38" y="24"/>
                    </a:cubicBezTo>
                    <a:cubicBezTo>
                      <a:pt x="40" y="23"/>
                      <a:pt x="42" y="21"/>
                      <a:pt x="43" y="20"/>
                    </a:cubicBezTo>
                    <a:cubicBezTo>
                      <a:pt x="44" y="18"/>
                      <a:pt x="45" y="16"/>
                      <a:pt x="45" y="13"/>
                    </a:cubicBezTo>
                    <a:cubicBezTo>
                      <a:pt x="45" y="12"/>
                      <a:pt x="45" y="11"/>
                      <a:pt x="44" y="9"/>
                    </a:cubicBezTo>
                    <a:cubicBezTo>
                      <a:pt x="44" y="8"/>
                      <a:pt x="43" y="6"/>
                      <a:pt x="42" y="5"/>
                    </a:cubicBezTo>
                    <a:cubicBezTo>
                      <a:pt x="40" y="4"/>
                      <a:pt x="39" y="2"/>
                      <a:pt x="37" y="2"/>
                    </a:cubicBezTo>
                    <a:cubicBezTo>
                      <a:pt x="34" y="1"/>
                      <a:pt x="32" y="0"/>
                      <a:pt x="2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1" y="53"/>
                      <a:pt x="34" y="52"/>
                      <a:pt x="36" y="52"/>
                    </a:cubicBezTo>
                    <a:cubicBezTo>
                      <a:pt x="38" y="51"/>
                      <a:pt x="40" y="50"/>
                      <a:pt x="42" y="49"/>
                    </a:cubicBezTo>
                    <a:cubicBezTo>
                      <a:pt x="44" y="47"/>
                      <a:pt x="45" y="46"/>
                      <a:pt x="46" y="44"/>
                    </a:cubicBezTo>
                    <a:cubicBezTo>
                      <a:pt x="47" y="42"/>
                      <a:pt x="48" y="39"/>
                      <a:pt x="48" y="37"/>
                    </a:cubicBezTo>
                    <a:cubicBezTo>
                      <a:pt x="48" y="35"/>
                      <a:pt x="47" y="33"/>
                      <a:pt x="47" y="32"/>
                    </a:cubicBezTo>
                    <a:cubicBezTo>
                      <a:pt x="46" y="30"/>
                      <a:pt x="46" y="29"/>
                      <a:pt x="45" y="28"/>
                    </a:cubicBezTo>
                    <a:close/>
                    <a:moveTo>
                      <a:pt x="16" y="13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7" y="13"/>
                      <a:pt x="28" y="14"/>
                    </a:cubicBezTo>
                    <a:cubicBezTo>
                      <a:pt x="29" y="14"/>
                      <a:pt x="30" y="15"/>
                      <a:pt x="30" y="16"/>
                    </a:cubicBezTo>
                    <a:cubicBezTo>
                      <a:pt x="30" y="18"/>
                      <a:pt x="29" y="19"/>
                      <a:pt x="28" y="20"/>
                    </a:cubicBezTo>
                    <a:cubicBezTo>
                      <a:pt x="27" y="20"/>
                      <a:pt x="26" y="21"/>
                      <a:pt x="24" y="21"/>
                    </a:cubicBezTo>
                    <a:cubicBezTo>
                      <a:pt x="16" y="21"/>
                      <a:pt x="16" y="21"/>
                      <a:pt x="16" y="21"/>
                    </a:cubicBezTo>
                    <a:lnTo>
                      <a:pt x="16" y="13"/>
                    </a:lnTo>
                    <a:close/>
                    <a:moveTo>
                      <a:pt x="31" y="38"/>
                    </a:moveTo>
                    <a:cubicBezTo>
                      <a:pt x="31" y="38"/>
                      <a:pt x="30" y="39"/>
                      <a:pt x="29" y="39"/>
                    </a:cubicBezTo>
                    <a:cubicBezTo>
                      <a:pt x="29" y="40"/>
                      <a:pt x="28" y="40"/>
                      <a:pt x="27" y="40"/>
                    </a:cubicBezTo>
                    <a:cubicBezTo>
                      <a:pt x="27" y="40"/>
                      <a:pt x="26" y="40"/>
                      <a:pt x="25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30" y="30"/>
                      <a:pt x="31" y="32"/>
                      <a:pt x="31" y="35"/>
                    </a:cubicBezTo>
                    <a:cubicBezTo>
                      <a:pt x="31" y="36"/>
                      <a:pt x="31" y="37"/>
                      <a:pt x="3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0" name="Freeform 114"/>
              <p:cNvSpPr>
                <a:spLocks/>
              </p:cNvSpPr>
              <p:nvPr/>
            </p:nvSpPr>
            <p:spPr bwMode="auto">
              <a:xfrm>
                <a:off x="1645366" y="1946680"/>
                <a:ext cx="89889" cy="88186"/>
              </a:xfrm>
              <a:custGeom>
                <a:avLst/>
                <a:gdLst/>
                <a:ahLst/>
                <a:cxnLst>
                  <a:cxn ang="0">
                    <a:pos x="34" y="33"/>
                  </a:cxn>
                  <a:cxn ang="0">
                    <a:pos x="33" y="36"/>
                  </a:cxn>
                  <a:cxn ang="0">
                    <a:pos x="32" y="39"/>
                  </a:cxn>
                  <a:cxn ang="0">
                    <a:pos x="29" y="41"/>
                  </a:cxn>
                  <a:cxn ang="0">
                    <a:pos x="26" y="41"/>
                  </a:cxn>
                  <a:cxn ang="0">
                    <a:pos x="21" y="40"/>
                  </a:cxn>
                  <a:cxn ang="0">
                    <a:pos x="18" y="37"/>
                  </a:cxn>
                  <a:cxn ang="0">
                    <a:pos x="16" y="32"/>
                  </a:cxn>
                  <a:cxn ang="0">
                    <a:pos x="16" y="27"/>
                  </a:cxn>
                  <a:cxn ang="0">
                    <a:pos x="16" y="22"/>
                  </a:cxn>
                  <a:cxn ang="0">
                    <a:pos x="18" y="17"/>
                  </a:cxn>
                  <a:cxn ang="0">
                    <a:pos x="21" y="14"/>
                  </a:cxn>
                  <a:cxn ang="0">
                    <a:pos x="26" y="13"/>
                  </a:cxn>
                  <a:cxn ang="0">
                    <a:pos x="30" y="14"/>
                  </a:cxn>
                  <a:cxn ang="0">
                    <a:pos x="32" y="16"/>
                  </a:cxn>
                  <a:cxn ang="0">
                    <a:pos x="34" y="18"/>
                  </a:cxn>
                  <a:cxn ang="0">
                    <a:pos x="34" y="20"/>
                  </a:cxn>
                  <a:cxn ang="0">
                    <a:pos x="50" y="20"/>
                  </a:cxn>
                  <a:cxn ang="0">
                    <a:pos x="43" y="5"/>
                  </a:cxn>
                  <a:cxn ang="0">
                    <a:pos x="26" y="0"/>
                  </a:cxn>
                  <a:cxn ang="0">
                    <a:pos x="15" y="2"/>
                  </a:cxn>
                  <a:cxn ang="0">
                    <a:pos x="7" y="7"/>
                  </a:cxn>
                  <a:cxn ang="0">
                    <a:pos x="1" y="16"/>
                  </a:cxn>
                  <a:cxn ang="0">
                    <a:pos x="0" y="27"/>
                  </a:cxn>
                  <a:cxn ang="0">
                    <a:pos x="1" y="38"/>
                  </a:cxn>
                  <a:cxn ang="0">
                    <a:pos x="6" y="46"/>
                  </a:cxn>
                  <a:cxn ang="0">
                    <a:pos x="15" y="52"/>
                  </a:cxn>
                  <a:cxn ang="0">
                    <a:pos x="26" y="54"/>
                  </a:cxn>
                  <a:cxn ang="0">
                    <a:pos x="36" y="52"/>
                  </a:cxn>
                  <a:cxn ang="0">
                    <a:pos x="44" y="47"/>
                  </a:cxn>
                  <a:cxn ang="0">
                    <a:pos x="48" y="40"/>
                  </a:cxn>
                  <a:cxn ang="0">
                    <a:pos x="50" y="33"/>
                  </a:cxn>
                  <a:cxn ang="0">
                    <a:pos x="34" y="33"/>
                  </a:cxn>
                </a:cxnLst>
                <a:rect l="0" t="0" r="r" b="b"/>
                <a:pathLst>
                  <a:path w="50" h="54">
                    <a:moveTo>
                      <a:pt x="34" y="33"/>
                    </a:moveTo>
                    <a:cubicBezTo>
                      <a:pt x="34" y="34"/>
                      <a:pt x="34" y="35"/>
                      <a:pt x="33" y="36"/>
                    </a:cubicBezTo>
                    <a:cubicBezTo>
                      <a:pt x="33" y="37"/>
                      <a:pt x="32" y="38"/>
                      <a:pt x="32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8" y="41"/>
                      <a:pt x="27" y="41"/>
                      <a:pt x="26" y="41"/>
                    </a:cubicBezTo>
                    <a:cubicBezTo>
                      <a:pt x="24" y="41"/>
                      <a:pt x="22" y="41"/>
                      <a:pt x="21" y="40"/>
                    </a:cubicBezTo>
                    <a:cubicBezTo>
                      <a:pt x="20" y="39"/>
                      <a:pt x="19" y="38"/>
                      <a:pt x="18" y="37"/>
                    </a:cubicBezTo>
                    <a:cubicBezTo>
                      <a:pt x="17" y="35"/>
                      <a:pt x="17" y="34"/>
                      <a:pt x="16" y="32"/>
                    </a:cubicBezTo>
                    <a:cubicBezTo>
                      <a:pt x="16" y="30"/>
                      <a:pt x="16" y="29"/>
                      <a:pt x="16" y="27"/>
                    </a:cubicBezTo>
                    <a:cubicBezTo>
                      <a:pt x="16" y="25"/>
                      <a:pt x="16" y="23"/>
                      <a:pt x="16" y="22"/>
                    </a:cubicBezTo>
                    <a:cubicBezTo>
                      <a:pt x="17" y="20"/>
                      <a:pt x="17" y="18"/>
                      <a:pt x="18" y="17"/>
                    </a:cubicBezTo>
                    <a:cubicBezTo>
                      <a:pt x="19" y="16"/>
                      <a:pt x="20" y="15"/>
                      <a:pt x="21" y="14"/>
                    </a:cubicBezTo>
                    <a:cubicBezTo>
                      <a:pt x="22" y="13"/>
                      <a:pt x="24" y="13"/>
                      <a:pt x="26" y="13"/>
                    </a:cubicBezTo>
                    <a:cubicBezTo>
                      <a:pt x="27" y="13"/>
                      <a:pt x="29" y="13"/>
                      <a:pt x="30" y="14"/>
                    </a:cubicBezTo>
                    <a:cubicBezTo>
                      <a:pt x="31" y="14"/>
                      <a:pt x="32" y="15"/>
                      <a:pt x="32" y="16"/>
                    </a:cubicBezTo>
                    <a:cubicBezTo>
                      <a:pt x="33" y="17"/>
                      <a:pt x="33" y="17"/>
                      <a:pt x="34" y="18"/>
                    </a:cubicBezTo>
                    <a:cubicBezTo>
                      <a:pt x="34" y="19"/>
                      <a:pt x="34" y="20"/>
                      <a:pt x="34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49" y="14"/>
                      <a:pt x="47" y="9"/>
                      <a:pt x="43" y="5"/>
                    </a:cubicBezTo>
                    <a:cubicBezTo>
                      <a:pt x="39" y="1"/>
                      <a:pt x="33" y="0"/>
                      <a:pt x="26" y="0"/>
                    </a:cubicBezTo>
                    <a:cubicBezTo>
                      <a:pt x="22" y="0"/>
                      <a:pt x="18" y="0"/>
                      <a:pt x="15" y="2"/>
                    </a:cubicBezTo>
                    <a:cubicBezTo>
                      <a:pt x="12" y="3"/>
                      <a:pt x="9" y="5"/>
                      <a:pt x="7" y="7"/>
                    </a:cubicBezTo>
                    <a:cubicBezTo>
                      <a:pt x="4" y="9"/>
                      <a:pt x="3" y="12"/>
                      <a:pt x="1" y="16"/>
                    </a:cubicBezTo>
                    <a:cubicBezTo>
                      <a:pt x="0" y="19"/>
                      <a:pt x="0" y="23"/>
                      <a:pt x="0" y="27"/>
                    </a:cubicBezTo>
                    <a:cubicBezTo>
                      <a:pt x="0" y="31"/>
                      <a:pt x="0" y="34"/>
                      <a:pt x="1" y="38"/>
                    </a:cubicBezTo>
                    <a:cubicBezTo>
                      <a:pt x="2" y="41"/>
                      <a:pt x="4" y="44"/>
                      <a:pt x="6" y="46"/>
                    </a:cubicBezTo>
                    <a:cubicBezTo>
                      <a:pt x="9" y="49"/>
                      <a:pt x="11" y="51"/>
                      <a:pt x="15" y="52"/>
                    </a:cubicBezTo>
                    <a:cubicBezTo>
                      <a:pt x="18" y="54"/>
                      <a:pt x="22" y="54"/>
                      <a:pt x="26" y="54"/>
                    </a:cubicBezTo>
                    <a:cubicBezTo>
                      <a:pt x="30" y="54"/>
                      <a:pt x="33" y="54"/>
                      <a:pt x="36" y="52"/>
                    </a:cubicBezTo>
                    <a:cubicBezTo>
                      <a:pt x="39" y="51"/>
                      <a:pt x="42" y="49"/>
                      <a:pt x="44" y="47"/>
                    </a:cubicBezTo>
                    <a:cubicBezTo>
                      <a:pt x="46" y="45"/>
                      <a:pt x="47" y="43"/>
                      <a:pt x="48" y="40"/>
                    </a:cubicBezTo>
                    <a:cubicBezTo>
                      <a:pt x="49" y="38"/>
                      <a:pt x="50" y="35"/>
                      <a:pt x="50" y="33"/>
                    </a:cubicBez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1" name="Freeform 115"/>
              <p:cNvSpPr>
                <a:spLocks noEditPoints="1"/>
              </p:cNvSpPr>
              <p:nvPr/>
            </p:nvSpPr>
            <p:spPr bwMode="auto">
              <a:xfrm>
                <a:off x="4240426" y="5063800"/>
                <a:ext cx="306796" cy="284356"/>
              </a:xfrm>
              <a:custGeom>
                <a:avLst/>
                <a:gdLst/>
                <a:ahLst/>
                <a:cxnLst>
                  <a:cxn ang="0">
                    <a:pos x="142" y="33"/>
                  </a:cxn>
                  <a:cxn ang="0">
                    <a:pos x="54" y="23"/>
                  </a:cxn>
                  <a:cxn ang="0">
                    <a:pos x="0" y="87"/>
                  </a:cxn>
                  <a:cxn ang="0">
                    <a:pos x="52" y="150"/>
                  </a:cxn>
                  <a:cxn ang="0">
                    <a:pos x="143" y="144"/>
                  </a:cxn>
                  <a:cxn ang="0">
                    <a:pos x="115" y="148"/>
                  </a:cxn>
                  <a:cxn ang="0">
                    <a:pos x="123" y="133"/>
                  </a:cxn>
                  <a:cxn ang="0">
                    <a:pos x="77" y="137"/>
                  </a:cxn>
                  <a:cxn ang="0">
                    <a:pos x="51" y="133"/>
                  </a:cxn>
                  <a:cxn ang="0">
                    <a:pos x="80" y="38"/>
                  </a:cxn>
                  <a:cxn ang="0">
                    <a:pos x="123" y="42"/>
                  </a:cxn>
                  <a:cxn ang="0">
                    <a:pos x="116" y="28"/>
                  </a:cxn>
                  <a:cxn ang="0">
                    <a:pos x="130" y="99"/>
                  </a:cxn>
                  <a:cxn ang="0">
                    <a:pos x="87" y="131"/>
                  </a:cxn>
                  <a:cxn ang="0">
                    <a:pos x="44" y="102"/>
                  </a:cxn>
                  <a:cxn ang="0">
                    <a:pos x="58" y="59"/>
                  </a:cxn>
                  <a:cxn ang="0">
                    <a:pos x="101" y="45"/>
                  </a:cxn>
                  <a:cxn ang="0">
                    <a:pos x="130" y="87"/>
                  </a:cxn>
                  <a:cxn ang="0">
                    <a:pos x="125" y="49"/>
                  </a:cxn>
                  <a:cxn ang="0">
                    <a:pos x="90" y="37"/>
                  </a:cxn>
                  <a:cxn ang="0">
                    <a:pos x="89" y="37"/>
                  </a:cxn>
                  <a:cxn ang="0">
                    <a:pos x="56" y="56"/>
                  </a:cxn>
                  <a:cxn ang="0">
                    <a:pos x="69" y="45"/>
                  </a:cxn>
                  <a:cxn ang="0">
                    <a:pos x="26" y="59"/>
                  </a:cxn>
                  <a:cxn ang="0">
                    <a:pos x="37" y="87"/>
                  </a:cxn>
                  <a:cxn ang="0">
                    <a:pos x="36" y="89"/>
                  </a:cxn>
                  <a:cxn ang="0">
                    <a:pos x="41" y="123"/>
                  </a:cxn>
                  <a:cxn ang="0">
                    <a:pos x="37" y="97"/>
                  </a:cxn>
                  <a:cxn ang="0">
                    <a:pos x="66" y="129"/>
                  </a:cxn>
                  <a:cxn ang="0">
                    <a:pos x="84" y="137"/>
                  </a:cxn>
                  <a:cxn ang="0">
                    <a:pos x="86" y="138"/>
                  </a:cxn>
                  <a:cxn ang="0">
                    <a:pos x="118" y="118"/>
                  </a:cxn>
                  <a:cxn ang="0">
                    <a:pos x="105" y="130"/>
                  </a:cxn>
                  <a:cxn ang="0">
                    <a:pos x="146" y="105"/>
                  </a:cxn>
                  <a:cxn ang="0">
                    <a:pos x="137" y="95"/>
                  </a:cxn>
                  <a:cxn ang="0">
                    <a:pos x="137" y="84"/>
                  </a:cxn>
                  <a:cxn ang="0">
                    <a:pos x="137" y="77"/>
                  </a:cxn>
                  <a:cxn ang="0">
                    <a:pos x="144" y="70"/>
                  </a:cxn>
                  <a:cxn ang="0">
                    <a:pos x="139" y="35"/>
                  </a:cxn>
                  <a:cxn ang="0">
                    <a:pos x="124" y="28"/>
                  </a:cxn>
                  <a:cxn ang="0">
                    <a:pos x="114" y="25"/>
                  </a:cxn>
                  <a:cxn ang="0">
                    <a:pos x="87" y="7"/>
                  </a:cxn>
                  <a:cxn ang="0">
                    <a:pos x="44" y="44"/>
                  </a:cxn>
                  <a:cxn ang="0">
                    <a:pos x="7" y="87"/>
                  </a:cxn>
                  <a:cxn ang="0">
                    <a:pos x="25" y="115"/>
                  </a:cxn>
                  <a:cxn ang="0">
                    <a:pos x="28" y="124"/>
                  </a:cxn>
                  <a:cxn ang="0">
                    <a:pos x="35" y="140"/>
                  </a:cxn>
                  <a:cxn ang="0">
                    <a:pos x="86" y="142"/>
                  </a:cxn>
                  <a:cxn ang="0">
                    <a:pos x="141" y="141"/>
                  </a:cxn>
                  <a:cxn ang="0">
                    <a:pos x="148" y="123"/>
                  </a:cxn>
                  <a:cxn ang="0">
                    <a:pos x="149" y="104"/>
                  </a:cxn>
                  <a:cxn ang="0">
                    <a:pos x="150" y="60"/>
                  </a:cxn>
                </a:cxnLst>
                <a:rect l="0" t="0" r="r" b="b"/>
                <a:pathLst>
                  <a:path w="174" h="174">
                    <a:moveTo>
                      <a:pt x="174" y="87"/>
                    </a:moveTo>
                    <a:cubicBezTo>
                      <a:pt x="174" y="74"/>
                      <a:pt x="165" y="62"/>
                      <a:pt x="150" y="53"/>
                    </a:cubicBezTo>
                    <a:cubicBezTo>
                      <a:pt x="149" y="45"/>
                      <a:pt x="147" y="38"/>
                      <a:pt x="142" y="33"/>
                    </a:cubicBezTo>
                    <a:cubicBezTo>
                      <a:pt x="137" y="28"/>
                      <a:pt x="130" y="25"/>
                      <a:pt x="122" y="25"/>
                    </a:cubicBezTo>
                    <a:cubicBezTo>
                      <a:pt x="113" y="10"/>
                      <a:pt x="100" y="0"/>
                      <a:pt x="87" y="0"/>
                    </a:cubicBezTo>
                    <a:cubicBezTo>
                      <a:pt x="74" y="0"/>
                      <a:pt x="62" y="9"/>
                      <a:pt x="54" y="23"/>
                    </a:cubicBezTo>
                    <a:cubicBezTo>
                      <a:pt x="44" y="23"/>
                      <a:pt x="36" y="26"/>
                      <a:pt x="31" y="31"/>
                    </a:cubicBezTo>
                    <a:cubicBezTo>
                      <a:pt x="25" y="37"/>
                      <a:pt x="23" y="45"/>
                      <a:pt x="23" y="54"/>
                    </a:cubicBezTo>
                    <a:cubicBezTo>
                      <a:pt x="9" y="63"/>
                      <a:pt x="0" y="75"/>
                      <a:pt x="0" y="87"/>
                    </a:cubicBezTo>
                    <a:cubicBezTo>
                      <a:pt x="0" y="101"/>
                      <a:pt x="9" y="113"/>
                      <a:pt x="24" y="122"/>
                    </a:cubicBezTo>
                    <a:cubicBezTo>
                      <a:pt x="25" y="130"/>
                      <a:pt x="27" y="137"/>
                      <a:pt x="32" y="142"/>
                    </a:cubicBezTo>
                    <a:cubicBezTo>
                      <a:pt x="37" y="147"/>
                      <a:pt x="44" y="150"/>
                      <a:pt x="52" y="150"/>
                    </a:cubicBezTo>
                    <a:cubicBezTo>
                      <a:pt x="61" y="165"/>
                      <a:pt x="74" y="174"/>
                      <a:pt x="87" y="174"/>
                    </a:cubicBezTo>
                    <a:cubicBezTo>
                      <a:pt x="100" y="174"/>
                      <a:pt x="112" y="166"/>
                      <a:pt x="120" y="152"/>
                    </a:cubicBezTo>
                    <a:cubicBezTo>
                      <a:pt x="130" y="152"/>
                      <a:pt x="138" y="149"/>
                      <a:pt x="143" y="144"/>
                    </a:cubicBezTo>
                    <a:cubicBezTo>
                      <a:pt x="149" y="138"/>
                      <a:pt x="152" y="130"/>
                      <a:pt x="152" y="121"/>
                    </a:cubicBezTo>
                    <a:cubicBezTo>
                      <a:pt x="166" y="112"/>
                      <a:pt x="174" y="100"/>
                      <a:pt x="174" y="87"/>
                    </a:cubicBezTo>
                    <a:close/>
                    <a:moveTo>
                      <a:pt x="115" y="148"/>
                    </a:moveTo>
                    <a:cubicBezTo>
                      <a:pt x="107" y="148"/>
                      <a:pt x="98" y="145"/>
                      <a:pt x="89" y="140"/>
                    </a:cubicBezTo>
                    <a:cubicBezTo>
                      <a:pt x="91" y="139"/>
                      <a:pt x="93" y="138"/>
                      <a:pt x="94" y="137"/>
                    </a:cubicBezTo>
                    <a:cubicBezTo>
                      <a:pt x="104" y="137"/>
                      <a:pt x="114" y="135"/>
                      <a:pt x="123" y="133"/>
                    </a:cubicBezTo>
                    <a:cubicBezTo>
                      <a:pt x="121" y="139"/>
                      <a:pt x="118" y="144"/>
                      <a:pt x="115" y="148"/>
                    </a:cubicBezTo>
                    <a:close/>
                    <a:moveTo>
                      <a:pt x="51" y="133"/>
                    </a:moveTo>
                    <a:cubicBezTo>
                      <a:pt x="59" y="135"/>
                      <a:pt x="68" y="136"/>
                      <a:pt x="77" y="137"/>
                    </a:cubicBezTo>
                    <a:cubicBezTo>
                      <a:pt x="79" y="138"/>
                      <a:pt x="80" y="139"/>
                      <a:pt x="82" y="140"/>
                    </a:cubicBezTo>
                    <a:cubicBezTo>
                      <a:pt x="74" y="144"/>
                      <a:pt x="65" y="146"/>
                      <a:pt x="58" y="147"/>
                    </a:cubicBezTo>
                    <a:cubicBezTo>
                      <a:pt x="55" y="143"/>
                      <a:pt x="53" y="138"/>
                      <a:pt x="51" y="133"/>
                    </a:cubicBezTo>
                    <a:close/>
                    <a:moveTo>
                      <a:pt x="59" y="26"/>
                    </a:moveTo>
                    <a:cubicBezTo>
                      <a:pt x="67" y="27"/>
                      <a:pt x="76" y="30"/>
                      <a:pt x="85" y="35"/>
                    </a:cubicBezTo>
                    <a:cubicBezTo>
                      <a:pt x="83" y="36"/>
                      <a:pt x="82" y="37"/>
                      <a:pt x="80" y="38"/>
                    </a:cubicBezTo>
                    <a:cubicBezTo>
                      <a:pt x="70" y="38"/>
                      <a:pt x="60" y="40"/>
                      <a:pt x="51" y="42"/>
                    </a:cubicBezTo>
                    <a:cubicBezTo>
                      <a:pt x="54" y="36"/>
                      <a:pt x="56" y="31"/>
                      <a:pt x="59" y="26"/>
                    </a:cubicBezTo>
                    <a:close/>
                    <a:moveTo>
                      <a:pt x="123" y="42"/>
                    </a:moveTo>
                    <a:cubicBezTo>
                      <a:pt x="115" y="40"/>
                      <a:pt x="106" y="38"/>
                      <a:pt x="97" y="38"/>
                    </a:cubicBezTo>
                    <a:cubicBezTo>
                      <a:pt x="95" y="37"/>
                      <a:pt x="94" y="36"/>
                      <a:pt x="92" y="35"/>
                    </a:cubicBezTo>
                    <a:cubicBezTo>
                      <a:pt x="100" y="31"/>
                      <a:pt x="109" y="29"/>
                      <a:pt x="116" y="28"/>
                    </a:cubicBezTo>
                    <a:cubicBezTo>
                      <a:pt x="119" y="32"/>
                      <a:pt x="121" y="37"/>
                      <a:pt x="123" y="42"/>
                    </a:cubicBezTo>
                    <a:close/>
                    <a:moveTo>
                      <a:pt x="130" y="87"/>
                    </a:moveTo>
                    <a:cubicBezTo>
                      <a:pt x="130" y="91"/>
                      <a:pt x="130" y="95"/>
                      <a:pt x="130" y="99"/>
                    </a:cubicBezTo>
                    <a:cubicBezTo>
                      <a:pt x="126" y="105"/>
                      <a:pt x="121" y="111"/>
                      <a:pt x="116" y="116"/>
                    </a:cubicBezTo>
                    <a:cubicBezTo>
                      <a:pt x="110" y="121"/>
                      <a:pt x="105" y="126"/>
                      <a:pt x="99" y="130"/>
                    </a:cubicBezTo>
                    <a:cubicBezTo>
                      <a:pt x="95" y="131"/>
                      <a:pt x="91" y="131"/>
                      <a:pt x="87" y="131"/>
                    </a:cubicBezTo>
                    <a:cubicBezTo>
                      <a:pt x="82" y="131"/>
                      <a:pt x="77" y="130"/>
                      <a:pt x="73" y="130"/>
                    </a:cubicBezTo>
                    <a:cubicBezTo>
                      <a:pt x="68" y="126"/>
                      <a:pt x="62" y="122"/>
                      <a:pt x="58" y="117"/>
                    </a:cubicBezTo>
                    <a:cubicBezTo>
                      <a:pt x="53" y="112"/>
                      <a:pt x="48" y="107"/>
                      <a:pt x="44" y="102"/>
                    </a:cubicBezTo>
                    <a:cubicBezTo>
                      <a:pt x="44" y="97"/>
                      <a:pt x="44" y="92"/>
                      <a:pt x="44" y="87"/>
                    </a:cubicBezTo>
                    <a:cubicBezTo>
                      <a:pt x="44" y="83"/>
                      <a:pt x="44" y="79"/>
                      <a:pt x="44" y="76"/>
                    </a:cubicBezTo>
                    <a:cubicBezTo>
                      <a:pt x="48" y="70"/>
                      <a:pt x="53" y="64"/>
                      <a:pt x="58" y="59"/>
                    </a:cubicBezTo>
                    <a:cubicBezTo>
                      <a:pt x="64" y="53"/>
                      <a:pt x="70" y="49"/>
                      <a:pt x="75" y="45"/>
                    </a:cubicBezTo>
                    <a:cubicBezTo>
                      <a:pt x="79" y="44"/>
                      <a:pt x="83" y="44"/>
                      <a:pt x="87" y="44"/>
                    </a:cubicBezTo>
                    <a:cubicBezTo>
                      <a:pt x="92" y="44"/>
                      <a:pt x="97" y="44"/>
                      <a:pt x="101" y="45"/>
                    </a:cubicBezTo>
                    <a:cubicBezTo>
                      <a:pt x="107" y="49"/>
                      <a:pt x="112" y="53"/>
                      <a:pt x="117" y="58"/>
                    </a:cubicBezTo>
                    <a:cubicBezTo>
                      <a:pt x="121" y="63"/>
                      <a:pt x="126" y="68"/>
                      <a:pt x="130" y="73"/>
                    </a:cubicBezTo>
                    <a:cubicBezTo>
                      <a:pt x="130" y="78"/>
                      <a:pt x="130" y="83"/>
                      <a:pt x="130" y="87"/>
                    </a:cubicBezTo>
                    <a:close/>
                    <a:moveTo>
                      <a:pt x="119" y="56"/>
                    </a:moveTo>
                    <a:cubicBezTo>
                      <a:pt x="115" y="52"/>
                      <a:pt x="112" y="49"/>
                      <a:pt x="108" y="46"/>
                    </a:cubicBezTo>
                    <a:cubicBezTo>
                      <a:pt x="114" y="46"/>
                      <a:pt x="120" y="48"/>
                      <a:pt x="125" y="49"/>
                    </a:cubicBezTo>
                    <a:cubicBezTo>
                      <a:pt x="127" y="55"/>
                      <a:pt x="128" y="61"/>
                      <a:pt x="129" y="67"/>
                    </a:cubicBezTo>
                    <a:cubicBezTo>
                      <a:pt x="126" y="63"/>
                      <a:pt x="122" y="59"/>
                      <a:pt x="119" y="56"/>
                    </a:cubicBezTo>
                    <a:close/>
                    <a:moveTo>
                      <a:pt x="90" y="37"/>
                    </a:moveTo>
                    <a:cubicBezTo>
                      <a:pt x="89" y="37"/>
                      <a:pt x="88" y="37"/>
                      <a:pt x="87" y="37"/>
                    </a:cubicBezTo>
                    <a:cubicBezTo>
                      <a:pt x="87" y="37"/>
                      <a:pt x="87" y="37"/>
                      <a:pt x="87" y="37"/>
                    </a:cubicBezTo>
                    <a:cubicBezTo>
                      <a:pt x="87" y="37"/>
                      <a:pt x="88" y="37"/>
                      <a:pt x="89" y="37"/>
                    </a:cubicBezTo>
                    <a:cubicBezTo>
                      <a:pt x="89" y="37"/>
                      <a:pt x="90" y="37"/>
                      <a:pt x="90" y="37"/>
                    </a:cubicBezTo>
                    <a:close/>
                    <a:moveTo>
                      <a:pt x="69" y="45"/>
                    </a:moveTo>
                    <a:cubicBezTo>
                      <a:pt x="65" y="49"/>
                      <a:pt x="60" y="52"/>
                      <a:pt x="56" y="56"/>
                    </a:cubicBezTo>
                    <a:cubicBezTo>
                      <a:pt x="52" y="61"/>
                      <a:pt x="48" y="65"/>
                      <a:pt x="45" y="69"/>
                    </a:cubicBezTo>
                    <a:cubicBezTo>
                      <a:pt x="46" y="62"/>
                      <a:pt x="47" y="55"/>
                      <a:pt x="49" y="49"/>
                    </a:cubicBezTo>
                    <a:cubicBezTo>
                      <a:pt x="55" y="47"/>
                      <a:pt x="62" y="46"/>
                      <a:pt x="69" y="45"/>
                    </a:cubicBezTo>
                    <a:close/>
                    <a:moveTo>
                      <a:pt x="37" y="80"/>
                    </a:moveTo>
                    <a:cubicBezTo>
                      <a:pt x="36" y="82"/>
                      <a:pt x="35" y="84"/>
                      <a:pt x="34" y="85"/>
                    </a:cubicBezTo>
                    <a:cubicBezTo>
                      <a:pt x="30" y="76"/>
                      <a:pt x="27" y="67"/>
                      <a:pt x="26" y="59"/>
                    </a:cubicBezTo>
                    <a:cubicBezTo>
                      <a:pt x="30" y="56"/>
                      <a:pt x="36" y="54"/>
                      <a:pt x="41" y="52"/>
                    </a:cubicBezTo>
                    <a:cubicBezTo>
                      <a:pt x="39" y="61"/>
                      <a:pt x="38" y="70"/>
                      <a:pt x="37" y="80"/>
                    </a:cubicBezTo>
                    <a:close/>
                    <a:moveTo>
                      <a:pt x="37" y="87"/>
                    </a:moveTo>
                    <a:cubicBezTo>
                      <a:pt x="37" y="87"/>
                      <a:pt x="37" y="87"/>
                      <a:pt x="37" y="87"/>
                    </a:cubicBezTo>
                    <a:cubicBezTo>
                      <a:pt x="37" y="88"/>
                      <a:pt x="37" y="89"/>
                      <a:pt x="37" y="91"/>
                    </a:cubicBezTo>
                    <a:cubicBezTo>
                      <a:pt x="37" y="90"/>
                      <a:pt x="36" y="89"/>
                      <a:pt x="36" y="89"/>
                    </a:cubicBezTo>
                    <a:cubicBezTo>
                      <a:pt x="36" y="88"/>
                      <a:pt x="37" y="88"/>
                      <a:pt x="37" y="87"/>
                    </a:cubicBezTo>
                    <a:close/>
                    <a:moveTo>
                      <a:pt x="37" y="97"/>
                    </a:moveTo>
                    <a:cubicBezTo>
                      <a:pt x="38" y="106"/>
                      <a:pt x="39" y="115"/>
                      <a:pt x="41" y="123"/>
                    </a:cubicBezTo>
                    <a:cubicBezTo>
                      <a:pt x="36" y="121"/>
                      <a:pt x="32" y="119"/>
                      <a:pt x="28" y="117"/>
                    </a:cubicBezTo>
                    <a:cubicBezTo>
                      <a:pt x="28" y="109"/>
                      <a:pt x="30" y="101"/>
                      <a:pt x="34" y="92"/>
                    </a:cubicBezTo>
                    <a:cubicBezTo>
                      <a:pt x="35" y="94"/>
                      <a:pt x="36" y="96"/>
                      <a:pt x="37" y="97"/>
                    </a:cubicBezTo>
                    <a:close/>
                    <a:moveTo>
                      <a:pt x="45" y="108"/>
                    </a:moveTo>
                    <a:cubicBezTo>
                      <a:pt x="48" y="112"/>
                      <a:pt x="52" y="116"/>
                      <a:pt x="55" y="119"/>
                    </a:cubicBezTo>
                    <a:cubicBezTo>
                      <a:pt x="59" y="123"/>
                      <a:pt x="63" y="126"/>
                      <a:pt x="66" y="129"/>
                    </a:cubicBezTo>
                    <a:cubicBezTo>
                      <a:pt x="60" y="128"/>
                      <a:pt x="54" y="127"/>
                      <a:pt x="49" y="126"/>
                    </a:cubicBezTo>
                    <a:cubicBezTo>
                      <a:pt x="47" y="120"/>
                      <a:pt x="46" y="114"/>
                      <a:pt x="45" y="108"/>
                    </a:cubicBezTo>
                    <a:close/>
                    <a:moveTo>
                      <a:pt x="84" y="137"/>
                    </a:moveTo>
                    <a:cubicBezTo>
                      <a:pt x="85" y="137"/>
                      <a:pt x="86" y="137"/>
                      <a:pt x="87" y="137"/>
                    </a:cubicBezTo>
                    <a:cubicBezTo>
                      <a:pt x="87" y="137"/>
                      <a:pt x="87" y="137"/>
                      <a:pt x="87" y="137"/>
                    </a:cubicBezTo>
                    <a:cubicBezTo>
                      <a:pt x="87" y="138"/>
                      <a:pt x="86" y="138"/>
                      <a:pt x="86" y="138"/>
                    </a:cubicBezTo>
                    <a:cubicBezTo>
                      <a:pt x="85" y="138"/>
                      <a:pt x="84" y="138"/>
                      <a:pt x="84" y="137"/>
                    </a:cubicBezTo>
                    <a:close/>
                    <a:moveTo>
                      <a:pt x="105" y="130"/>
                    </a:moveTo>
                    <a:cubicBezTo>
                      <a:pt x="110" y="126"/>
                      <a:pt x="114" y="122"/>
                      <a:pt x="118" y="118"/>
                    </a:cubicBezTo>
                    <a:cubicBezTo>
                      <a:pt x="122" y="114"/>
                      <a:pt x="126" y="110"/>
                      <a:pt x="129" y="105"/>
                    </a:cubicBezTo>
                    <a:cubicBezTo>
                      <a:pt x="128" y="113"/>
                      <a:pt x="127" y="119"/>
                      <a:pt x="125" y="126"/>
                    </a:cubicBezTo>
                    <a:cubicBezTo>
                      <a:pt x="119" y="127"/>
                      <a:pt x="112" y="129"/>
                      <a:pt x="105" y="130"/>
                    </a:cubicBezTo>
                    <a:close/>
                    <a:moveTo>
                      <a:pt x="137" y="95"/>
                    </a:moveTo>
                    <a:cubicBezTo>
                      <a:pt x="138" y="93"/>
                      <a:pt x="139" y="91"/>
                      <a:pt x="140" y="90"/>
                    </a:cubicBezTo>
                    <a:cubicBezTo>
                      <a:pt x="142" y="95"/>
                      <a:pt x="145" y="100"/>
                      <a:pt x="146" y="105"/>
                    </a:cubicBezTo>
                    <a:cubicBezTo>
                      <a:pt x="147" y="109"/>
                      <a:pt x="148" y="112"/>
                      <a:pt x="148" y="116"/>
                    </a:cubicBezTo>
                    <a:cubicBezTo>
                      <a:pt x="144" y="118"/>
                      <a:pt x="138" y="121"/>
                      <a:pt x="133" y="123"/>
                    </a:cubicBezTo>
                    <a:cubicBezTo>
                      <a:pt x="135" y="114"/>
                      <a:pt x="136" y="105"/>
                      <a:pt x="137" y="95"/>
                    </a:cubicBezTo>
                    <a:close/>
                    <a:moveTo>
                      <a:pt x="137" y="88"/>
                    </a:moveTo>
                    <a:cubicBezTo>
                      <a:pt x="137" y="88"/>
                      <a:pt x="137" y="87"/>
                      <a:pt x="137" y="87"/>
                    </a:cubicBezTo>
                    <a:cubicBezTo>
                      <a:pt x="137" y="86"/>
                      <a:pt x="137" y="85"/>
                      <a:pt x="137" y="84"/>
                    </a:cubicBezTo>
                    <a:cubicBezTo>
                      <a:pt x="137" y="85"/>
                      <a:pt x="138" y="85"/>
                      <a:pt x="138" y="86"/>
                    </a:cubicBezTo>
                    <a:cubicBezTo>
                      <a:pt x="138" y="87"/>
                      <a:pt x="137" y="87"/>
                      <a:pt x="137" y="88"/>
                    </a:cubicBezTo>
                    <a:close/>
                    <a:moveTo>
                      <a:pt x="137" y="77"/>
                    </a:moveTo>
                    <a:cubicBezTo>
                      <a:pt x="136" y="68"/>
                      <a:pt x="135" y="60"/>
                      <a:pt x="133" y="52"/>
                    </a:cubicBezTo>
                    <a:cubicBezTo>
                      <a:pt x="138" y="54"/>
                      <a:pt x="142" y="56"/>
                      <a:pt x="146" y="58"/>
                    </a:cubicBezTo>
                    <a:cubicBezTo>
                      <a:pt x="146" y="62"/>
                      <a:pt x="145" y="66"/>
                      <a:pt x="144" y="70"/>
                    </a:cubicBezTo>
                    <a:cubicBezTo>
                      <a:pt x="143" y="74"/>
                      <a:pt x="142" y="78"/>
                      <a:pt x="140" y="82"/>
                    </a:cubicBezTo>
                    <a:cubicBezTo>
                      <a:pt x="139" y="81"/>
                      <a:pt x="138" y="79"/>
                      <a:pt x="137" y="77"/>
                    </a:cubicBezTo>
                    <a:close/>
                    <a:moveTo>
                      <a:pt x="139" y="35"/>
                    </a:moveTo>
                    <a:cubicBezTo>
                      <a:pt x="143" y="39"/>
                      <a:pt x="146" y="44"/>
                      <a:pt x="146" y="51"/>
                    </a:cubicBezTo>
                    <a:cubicBezTo>
                      <a:pt x="141" y="48"/>
                      <a:pt x="136" y="46"/>
                      <a:pt x="130" y="44"/>
                    </a:cubicBezTo>
                    <a:cubicBezTo>
                      <a:pt x="128" y="38"/>
                      <a:pt x="126" y="33"/>
                      <a:pt x="124" y="28"/>
                    </a:cubicBezTo>
                    <a:cubicBezTo>
                      <a:pt x="130" y="29"/>
                      <a:pt x="135" y="31"/>
                      <a:pt x="139" y="35"/>
                    </a:cubicBezTo>
                    <a:close/>
                    <a:moveTo>
                      <a:pt x="87" y="7"/>
                    </a:moveTo>
                    <a:cubicBezTo>
                      <a:pt x="97" y="7"/>
                      <a:pt x="107" y="14"/>
                      <a:pt x="114" y="25"/>
                    </a:cubicBezTo>
                    <a:cubicBezTo>
                      <a:pt x="106" y="26"/>
                      <a:pt x="97" y="28"/>
                      <a:pt x="89" y="33"/>
                    </a:cubicBezTo>
                    <a:cubicBezTo>
                      <a:pt x="79" y="28"/>
                      <a:pt x="70" y="24"/>
                      <a:pt x="61" y="23"/>
                    </a:cubicBezTo>
                    <a:cubicBezTo>
                      <a:pt x="68" y="13"/>
                      <a:pt x="77" y="7"/>
                      <a:pt x="87" y="7"/>
                    </a:cubicBezTo>
                    <a:close/>
                    <a:moveTo>
                      <a:pt x="33" y="34"/>
                    </a:moveTo>
                    <a:cubicBezTo>
                      <a:pt x="38" y="29"/>
                      <a:pt x="44" y="27"/>
                      <a:pt x="52" y="26"/>
                    </a:cubicBezTo>
                    <a:cubicBezTo>
                      <a:pt x="49" y="31"/>
                      <a:pt x="46" y="38"/>
                      <a:pt x="44" y="44"/>
                    </a:cubicBezTo>
                    <a:cubicBezTo>
                      <a:pt x="37" y="46"/>
                      <a:pt x="31" y="49"/>
                      <a:pt x="26" y="52"/>
                    </a:cubicBezTo>
                    <a:cubicBezTo>
                      <a:pt x="26" y="45"/>
                      <a:pt x="29" y="38"/>
                      <a:pt x="33" y="34"/>
                    </a:cubicBezTo>
                    <a:close/>
                    <a:moveTo>
                      <a:pt x="7" y="87"/>
                    </a:moveTo>
                    <a:cubicBezTo>
                      <a:pt x="7" y="78"/>
                      <a:pt x="13" y="68"/>
                      <a:pt x="23" y="61"/>
                    </a:cubicBezTo>
                    <a:cubicBezTo>
                      <a:pt x="24" y="70"/>
                      <a:pt x="27" y="79"/>
                      <a:pt x="33" y="89"/>
                    </a:cubicBezTo>
                    <a:cubicBezTo>
                      <a:pt x="28" y="98"/>
                      <a:pt x="25" y="107"/>
                      <a:pt x="25" y="115"/>
                    </a:cubicBezTo>
                    <a:cubicBezTo>
                      <a:pt x="13" y="107"/>
                      <a:pt x="7" y="98"/>
                      <a:pt x="7" y="87"/>
                    </a:cubicBezTo>
                    <a:close/>
                    <a:moveTo>
                      <a:pt x="35" y="140"/>
                    </a:moveTo>
                    <a:cubicBezTo>
                      <a:pt x="31" y="136"/>
                      <a:pt x="28" y="130"/>
                      <a:pt x="28" y="124"/>
                    </a:cubicBezTo>
                    <a:cubicBezTo>
                      <a:pt x="33" y="127"/>
                      <a:pt x="38" y="129"/>
                      <a:pt x="44" y="131"/>
                    </a:cubicBezTo>
                    <a:cubicBezTo>
                      <a:pt x="46" y="136"/>
                      <a:pt x="48" y="142"/>
                      <a:pt x="50" y="147"/>
                    </a:cubicBezTo>
                    <a:cubicBezTo>
                      <a:pt x="44" y="146"/>
                      <a:pt x="39" y="144"/>
                      <a:pt x="35" y="140"/>
                    </a:cubicBezTo>
                    <a:close/>
                    <a:moveTo>
                      <a:pt x="87" y="168"/>
                    </a:moveTo>
                    <a:cubicBezTo>
                      <a:pt x="77" y="168"/>
                      <a:pt x="67" y="161"/>
                      <a:pt x="60" y="150"/>
                    </a:cubicBezTo>
                    <a:cubicBezTo>
                      <a:pt x="68" y="149"/>
                      <a:pt x="77" y="146"/>
                      <a:pt x="86" y="142"/>
                    </a:cubicBezTo>
                    <a:cubicBezTo>
                      <a:pt x="95" y="147"/>
                      <a:pt x="104" y="150"/>
                      <a:pt x="113" y="152"/>
                    </a:cubicBezTo>
                    <a:cubicBezTo>
                      <a:pt x="106" y="162"/>
                      <a:pt x="97" y="168"/>
                      <a:pt x="87" y="168"/>
                    </a:cubicBezTo>
                    <a:close/>
                    <a:moveTo>
                      <a:pt x="141" y="141"/>
                    </a:moveTo>
                    <a:cubicBezTo>
                      <a:pt x="136" y="146"/>
                      <a:pt x="130" y="148"/>
                      <a:pt x="122" y="149"/>
                    </a:cubicBezTo>
                    <a:cubicBezTo>
                      <a:pt x="126" y="143"/>
                      <a:pt x="128" y="137"/>
                      <a:pt x="130" y="131"/>
                    </a:cubicBezTo>
                    <a:cubicBezTo>
                      <a:pt x="137" y="129"/>
                      <a:pt x="143" y="126"/>
                      <a:pt x="148" y="123"/>
                    </a:cubicBezTo>
                    <a:cubicBezTo>
                      <a:pt x="148" y="130"/>
                      <a:pt x="145" y="137"/>
                      <a:pt x="141" y="141"/>
                    </a:cubicBezTo>
                    <a:close/>
                    <a:moveTo>
                      <a:pt x="151" y="114"/>
                    </a:moveTo>
                    <a:cubicBezTo>
                      <a:pt x="151" y="110"/>
                      <a:pt x="150" y="107"/>
                      <a:pt x="149" y="104"/>
                    </a:cubicBezTo>
                    <a:cubicBezTo>
                      <a:pt x="147" y="98"/>
                      <a:pt x="145" y="92"/>
                      <a:pt x="142" y="86"/>
                    </a:cubicBezTo>
                    <a:cubicBezTo>
                      <a:pt x="144" y="81"/>
                      <a:pt x="146" y="76"/>
                      <a:pt x="147" y="71"/>
                    </a:cubicBezTo>
                    <a:cubicBezTo>
                      <a:pt x="149" y="67"/>
                      <a:pt x="149" y="64"/>
                      <a:pt x="150" y="60"/>
                    </a:cubicBezTo>
                    <a:cubicBezTo>
                      <a:pt x="161" y="68"/>
                      <a:pt x="167" y="77"/>
                      <a:pt x="167" y="87"/>
                    </a:cubicBezTo>
                    <a:cubicBezTo>
                      <a:pt x="167" y="97"/>
                      <a:pt x="161" y="106"/>
                      <a:pt x="151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2" name="Oval 116"/>
              <p:cNvSpPr>
                <a:spLocks noChangeArrowheads="1"/>
              </p:cNvSpPr>
              <p:nvPr/>
            </p:nvSpPr>
            <p:spPr bwMode="auto">
              <a:xfrm>
                <a:off x="4371352" y="5182582"/>
                <a:ext cx="50807" cy="4679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3" name="Freeform 117"/>
              <p:cNvSpPr>
                <a:spLocks/>
              </p:cNvSpPr>
              <p:nvPr/>
            </p:nvSpPr>
            <p:spPr bwMode="auto">
              <a:xfrm>
                <a:off x="1266268" y="5276167"/>
                <a:ext cx="1954" cy="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4" name="Freeform 118"/>
              <p:cNvSpPr>
                <a:spLocks/>
              </p:cNvSpPr>
              <p:nvPr/>
            </p:nvSpPr>
            <p:spPr bwMode="auto">
              <a:xfrm>
                <a:off x="1102123" y="5274367"/>
                <a:ext cx="175870" cy="124181"/>
              </a:xfrm>
              <a:custGeom>
                <a:avLst/>
                <a:gdLst/>
                <a:ahLst/>
                <a:cxnLst>
                  <a:cxn ang="0">
                    <a:pos x="46" y="69"/>
                  </a:cxn>
                  <a:cxn ang="0">
                    <a:pos x="38" y="74"/>
                  </a:cxn>
                  <a:cxn ang="0">
                    <a:pos x="30" y="71"/>
                  </a:cxn>
                  <a:cxn ang="0">
                    <a:pos x="2" y="49"/>
                  </a:cxn>
                  <a:cxn ang="0">
                    <a:pos x="0" y="48"/>
                  </a:cxn>
                  <a:cxn ang="0">
                    <a:pos x="5" y="55"/>
                  </a:cxn>
                  <a:cxn ang="0">
                    <a:pos x="30" y="74"/>
                  </a:cxn>
                  <a:cxn ang="0">
                    <a:pos x="39" y="77"/>
                  </a:cxn>
                  <a:cxn ang="0">
                    <a:pos x="49" y="72"/>
                  </a:cxn>
                  <a:cxn ang="0">
                    <a:pos x="97" y="9"/>
                  </a:cxn>
                  <a:cxn ang="0">
                    <a:pos x="100" y="0"/>
                  </a:cxn>
                  <a:cxn ang="0">
                    <a:pos x="46" y="69"/>
                  </a:cxn>
                </a:cxnLst>
                <a:rect l="0" t="0" r="r" b="b"/>
                <a:pathLst>
                  <a:path w="100" h="77">
                    <a:moveTo>
                      <a:pt x="46" y="69"/>
                    </a:moveTo>
                    <a:cubicBezTo>
                      <a:pt x="44" y="72"/>
                      <a:pt x="41" y="74"/>
                      <a:pt x="38" y="74"/>
                    </a:cubicBezTo>
                    <a:cubicBezTo>
                      <a:pt x="35" y="74"/>
                      <a:pt x="32" y="73"/>
                      <a:pt x="30" y="71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1" y="49"/>
                      <a:pt x="1" y="48"/>
                      <a:pt x="0" y="48"/>
                    </a:cubicBezTo>
                    <a:cubicBezTo>
                      <a:pt x="1" y="50"/>
                      <a:pt x="3" y="53"/>
                      <a:pt x="5" y="55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3" y="76"/>
                      <a:pt x="36" y="77"/>
                      <a:pt x="39" y="77"/>
                    </a:cubicBezTo>
                    <a:cubicBezTo>
                      <a:pt x="43" y="77"/>
                      <a:pt x="46" y="75"/>
                      <a:pt x="49" y="7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9" y="7"/>
                      <a:pt x="100" y="3"/>
                      <a:pt x="100" y="0"/>
                    </a:cubicBezTo>
                    <a:lnTo>
                      <a:pt x="46" y="6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5" name="Freeform 119"/>
              <p:cNvSpPr>
                <a:spLocks noEditPoints="1"/>
              </p:cNvSpPr>
              <p:nvPr/>
            </p:nvSpPr>
            <p:spPr bwMode="auto">
              <a:xfrm>
                <a:off x="1098215" y="5213177"/>
                <a:ext cx="179778" cy="179972"/>
              </a:xfrm>
              <a:custGeom>
                <a:avLst/>
                <a:gdLst/>
                <a:ahLst/>
                <a:cxnLst>
                  <a:cxn ang="0">
                    <a:pos x="4" y="85"/>
                  </a:cxn>
                  <a:cxn ang="0">
                    <a:pos x="33" y="107"/>
                  </a:cxn>
                  <a:cxn ang="0">
                    <a:pos x="40" y="110"/>
                  </a:cxn>
                  <a:cxn ang="0">
                    <a:pos x="48" y="106"/>
                  </a:cxn>
                  <a:cxn ang="0">
                    <a:pos x="102" y="36"/>
                  </a:cxn>
                  <a:cxn ang="0">
                    <a:pos x="102" y="35"/>
                  </a:cxn>
                  <a:cxn ang="0">
                    <a:pos x="96" y="22"/>
                  </a:cxn>
                  <a:cxn ang="0">
                    <a:pos x="70" y="3"/>
                  </a:cxn>
                  <a:cxn ang="0">
                    <a:pos x="62" y="0"/>
                  </a:cxn>
                  <a:cxn ang="0">
                    <a:pos x="54" y="2"/>
                  </a:cxn>
                  <a:cxn ang="0">
                    <a:pos x="2" y="71"/>
                  </a:cxn>
                  <a:cxn ang="0">
                    <a:pos x="1" y="71"/>
                  </a:cxn>
                  <a:cxn ang="0">
                    <a:pos x="1" y="79"/>
                  </a:cxn>
                  <a:cxn ang="0">
                    <a:pos x="1" y="82"/>
                  </a:cxn>
                  <a:cxn ang="0">
                    <a:pos x="4" y="85"/>
                  </a:cxn>
                  <a:cxn ang="0">
                    <a:pos x="53" y="9"/>
                  </a:cxn>
                  <a:cxn ang="0">
                    <a:pos x="63" y="4"/>
                  </a:cxn>
                  <a:cxn ang="0">
                    <a:pos x="71" y="7"/>
                  </a:cxn>
                  <a:cxn ang="0">
                    <a:pos x="92" y="22"/>
                  </a:cxn>
                  <a:cxn ang="0">
                    <a:pos x="98" y="31"/>
                  </a:cxn>
                  <a:cxn ang="0">
                    <a:pos x="97" y="36"/>
                  </a:cxn>
                  <a:cxn ang="0">
                    <a:pos x="97" y="36"/>
                  </a:cxn>
                  <a:cxn ang="0">
                    <a:pos x="97" y="36"/>
                  </a:cxn>
                  <a:cxn ang="0">
                    <a:pos x="96" y="37"/>
                  </a:cxn>
                  <a:cxn ang="0">
                    <a:pos x="94" y="40"/>
                  </a:cxn>
                  <a:cxn ang="0">
                    <a:pos x="94" y="40"/>
                  </a:cxn>
                  <a:cxn ang="0">
                    <a:pos x="95" y="38"/>
                  </a:cxn>
                  <a:cxn ang="0">
                    <a:pos x="95" y="39"/>
                  </a:cxn>
                  <a:cxn ang="0">
                    <a:pos x="94" y="40"/>
                  </a:cxn>
                  <a:cxn ang="0">
                    <a:pos x="76" y="64"/>
                  </a:cxn>
                  <a:cxn ang="0">
                    <a:pos x="73" y="62"/>
                  </a:cxn>
                  <a:cxn ang="0">
                    <a:pos x="73" y="62"/>
                  </a:cxn>
                  <a:cxn ang="0">
                    <a:pos x="41" y="37"/>
                  </a:cxn>
                  <a:cxn ang="0">
                    <a:pos x="35" y="33"/>
                  </a:cxn>
                  <a:cxn ang="0">
                    <a:pos x="53" y="9"/>
                  </a:cxn>
                </a:cxnLst>
                <a:rect l="0" t="0" r="r" b="b"/>
                <a:pathLst>
                  <a:path w="102" h="110">
                    <a:moveTo>
                      <a:pt x="4" y="85"/>
                    </a:moveTo>
                    <a:cubicBezTo>
                      <a:pt x="33" y="107"/>
                      <a:pt x="33" y="107"/>
                      <a:pt x="33" y="107"/>
                    </a:cubicBezTo>
                    <a:cubicBezTo>
                      <a:pt x="35" y="109"/>
                      <a:pt x="37" y="110"/>
                      <a:pt x="40" y="110"/>
                    </a:cubicBezTo>
                    <a:cubicBezTo>
                      <a:pt x="43" y="110"/>
                      <a:pt x="46" y="108"/>
                      <a:pt x="48" y="10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1" y="31"/>
                      <a:pt x="100" y="25"/>
                      <a:pt x="96" y="2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68" y="1"/>
                      <a:pt x="65" y="0"/>
                      <a:pt x="62" y="0"/>
                    </a:cubicBezTo>
                    <a:cubicBezTo>
                      <a:pt x="58" y="0"/>
                      <a:pt x="56" y="1"/>
                      <a:pt x="54" y="2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2" y="71"/>
                      <a:pt x="2" y="71"/>
                      <a:pt x="1" y="71"/>
                    </a:cubicBezTo>
                    <a:cubicBezTo>
                      <a:pt x="1" y="73"/>
                      <a:pt x="0" y="75"/>
                      <a:pt x="1" y="79"/>
                    </a:cubicBezTo>
                    <a:cubicBezTo>
                      <a:pt x="1" y="81"/>
                      <a:pt x="1" y="81"/>
                      <a:pt x="1" y="82"/>
                    </a:cubicBezTo>
                    <a:cubicBezTo>
                      <a:pt x="2" y="83"/>
                      <a:pt x="3" y="84"/>
                      <a:pt x="4" y="85"/>
                    </a:cubicBezTo>
                    <a:close/>
                    <a:moveTo>
                      <a:pt x="53" y="9"/>
                    </a:moveTo>
                    <a:cubicBezTo>
                      <a:pt x="55" y="6"/>
                      <a:pt x="59" y="4"/>
                      <a:pt x="63" y="4"/>
                    </a:cubicBezTo>
                    <a:cubicBezTo>
                      <a:pt x="66" y="4"/>
                      <a:pt x="69" y="5"/>
                      <a:pt x="71" y="7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6" y="25"/>
                      <a:pt x="98" y="28"/>
                      <a:pt x="98" y="31"/>
                    </a:cubicBezTo>
                    <a:cubicBezTo>
                      <a:pt x="98" y="33"/>
                      <a:pt x="97" y="35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5" y="40"/>
                      <a:pt x="95" y="39"/>
                      <a:pt x="95" y="38"/>
                    </a:cubicBezTo>
                    <a:cubicBezTo>
                      <a:pt x="95" y="38"/>
                      <a:pt x="95" y="39"/>
                      <a:pt x="95" y="39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35" y="33"/>
                      <a:pt x="35" y="33"/>
                      <a:pt x="35" y="33"/>
                    </a:cubicBez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6" name="Freeform 120"/>
              <p:cNvSpPr>
                <a:spLocks noEditPoints="1"/>
              </p:cNvSpPr>
              <p:nvPr/>
            </p:nvSpPr>
            <p:spPr bwMode="auto">
              <a:xfrm>
                <a:off x="4570671" y="3273076"/>
                <a:ext cx="125063" cy="253761"/>
              </a:xfrm>
              <a:custGeom>
                <a:avLst/>
                <a:gdLst/>
                <a:ahLst/>
                <a:cxnLst>
                  <a:cxn ang="0">
                    <a:pos x="54" y="75"/>
                  </a:cxn>
                  <a:cxn ang="0">
                    <a:pos x="53" y="57"/>
                  </a:cxn>
                  <a:cxn ang="0">
                    <a:pos x="42" y="25"/>
                  </a:cxn>
                  <a:cxn ang="0">
                    <a:pos x="29" y="0"/>
                  </a:cxn>
                  <a:cxn ang="0">
                    <a:pos x="18" y="25"/>
                  </a:cxn>
                  <a:cxn ang="0">
                    <a:pos x="21" y="57"/>
                  </a:cxn>
                  <a:cxn ang="0">
                    <a:pos x="0" y="73"/>
                  </a:cxn>
                  <a:cxn ang="0">
                    <a:pos x="14" y="89"/>
                  </a:cxn>
                  <a:cxn ang="0">
                    <a:pos x="4" y="148"/>
                  </a:cxn>
                  <a:cxn ang="0">
                    <a:pos x="5" y="153"/>
                  </a:cxn>
                  <a:cxn ang="0">
                    <a:pos x="6" y="156"/>
                  </a:cxn>
                  <a:cxn ang="0">
                    <a:pos x="10" y="154"/>
                  </a:cxn>
                  <a:cxn ang="0">
                    <a:pos x="15" y="150"/>
                  </a:cxn>
                  <a:cxn ang="0">
                    <a:pos x="36" y="91"/>
                  </a:cxn>
                  <a:cxn ang="0">
                    <a:pos x="56" y="150"/>
                  </a:cxn>
                  <a:cxn ang="0">
                    <a:pos x="61" y="154"/>
                  </a:cxn>
                  <a:cxn ang="0">
                    <a:pos x="65" y="156"/>
                  </a:cxn>
                  <a:cxn ang="0">
                    <a:pos x="66" y="154"/>
                  </a:cxn>
                  <a:cxn ang="0">
                    <a:pos x="67" y="148"/>
                  </a:cxn>
                  <a:cxn ang="0">
                    <a:pos x="57" y="89"/>
                  </a:cxn>
                  <a:cxn ang="0">
                    <a:pos x="71" y="73"/>
                  </a:cxn>
                  <a:cxn ang="0">
                    <a:pos x="49" y="29"/>
                  </a:cxn>
                  <a:cxn ang="0">
                    <a:pos x="49" y="53"/>
                  </a:cxn>
                  <a:cxn ang="0">
                    <a:pos x="33" y="53"/>
                  </a:cxn>
                  <a:cxn ang="0">
                    <a:pos x="21" y="53"/>
                  </a:cxn>
                  <a:cxn ang="0">
                    <a:pos x="12" y="146"/>
                  </a:cxn>
                  <a:cxn ang="0">
                    <a:pos x="17" y="90"/>
                  </a:cxn>
                  <a:cxn ang="0">
                    <a:pos x="12" y="146"/>
                  </a:cxn>
                  <a:cxn ang="0">
                    <a:pos x="20" y="76"/>
                  </a:cxn>
                  <a:cxn ang="0">
                    <a:pos x="33" y="57"/>
                  </a:cxn>
                  <a:cxn ang="0">
                    <a:pos x="36" y="77"/>
                  </a:cxn>
                  <a:cxn ang="0">
                    <a:pos x="35" y="63"/>
                  </a:cxn>
                  <a:cxn ang="0">
                    <a:pos x="36" y="77"/>
                  </a:cxn>
                  <a:cxn ang="0">
                    <a:pos x="46" y="57"/>
                  </a:cxn>
                  <a:cxn ang="0">
                    <a:pos x="42" y="77"/>
                  </a:cxn>
                  <a:cxn ang="0">
                    <a:pos x="66" y="144"/>
                  </a:cxn>
                  <a:cxn ang="0">
                    <a:pos x="46" y="90"/>
                  </a:cxn>
                  <a:cxn ang="0">
                    <a:pos x="66" y="144"/>
                  </a:cxn>
                </a:cxnLst>
                <a:rect l="0" t="0" r="r" b="b"/>
                <a:pathLst>
                  <a:path w="71" h="156">
                    <a:moveTo>
                      <a:pt x="71" y="73"/>
                    </a:moveTo>
                    <a:cubicBezTo>
                      <a:pt x="71" y="73"/>
                      <a:pt x="63" y="74"/>
                      <a:pt x="54" y="75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8" y="74"/>
                      <a:pt x="0" y="73"/>
                      <a:pt x="0" y="7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6" y="88"/>
                      <a:pt x="14" y="8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3" y="153"/>
                      <a:pt x="3" y="153"/>
                      <a:pt x="3" y="153"/>
                    </a:cubicBezTo>
                    <a:cubicBezTo>
                      <a:pt x="5" y="153"/>
                      <a:pt x="5" y="153"/>
                      <a:pt x="5" y="153"/>
                    </a:cubicBezTo>
                    <a:cubicBezTo>
                      <a:pt x="5" y="155"/>
                      <a:pt x="5" y="155"/>
                      <a:pt x="5" y="155"/>
                    </a:cubicBezTo>
                    <a:cubicBezTo>
                      <a:pt x="6" y="156"/>
                      <a:pt x="6" y="156"/>
                      <a:pt x="6" y="156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10" y="154"/>
                      <a:pt x="10" y="154"/>
                      <a:pt x="10" y="154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31" y="91"/>
                      <a:pt x="33" y="91"/>
                      <a:pt x="36" y="91"/>
                    </a:cubicBezTo>
                    <a:cubicBezTo>
                      <a:pt x="38" y="91"/>
                      <a:pt x="40" y="91"/>
                      <a:pt x="42" y="91"/>
                    </a:cubicBezTo>
                    <a:cubicBezTo>
                      <a:pt x="56" y="150"/>
                      <a:pt x="56" y="150"/>
                      <a:pt x="56" y="150"/>
                    </a:cubicBezTo>
                    <a:cubicBezTo>
                      <a:pt x="60" y="149"/>
                      <a:pt x="60" y="149"/>
                      <a:pt x="60" y="149"/>
                    </a:cubicBezTo>
                    <a:cubicBezTo>
                      <a:pt x="61" y="154"/>
                      <a:pt x="61" y="154"/>
                      <a:pt x="61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5" y="156"/>
                      <a:pt x="65" y="156"/>
                      <a:pt x="65" y="156"/>
                    </a:cubicBezTo>
                    <a:cubicBezTo>
                      <a:pt x="66" y="156"/>
                      <a:pt x="66" y="156"/>
                      <a:pt x="66" y="156"/>
                    </a:cubicBezTo>
                    <a:cubicBezTo>
                      <a:pt x="66" y="154"/>
                      <a:pt x="66" y="154"/>
                      <a:pt x="66" y="154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7" y="148"/>
                      <a:pt x="67" y="148"/>
                      <a:pt x="67" y="148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65" y="88"/>
                      <a:pt x="71" y="87"/>
                      <a:pt x="71" y="87"/>
                    </a:cubicBezTo>
                    <a:lnTo>
                      <a:pt x="71" y="73"/>
                    </a:lnTo>
                    <a:close/>
                    <a:moveTo>
                      <a:pt x="21" y="29"/>
                    </a:move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21" y="53"/>
                      <a:pt x="21" y="53"/>
                    </a:cubicBezTo>
                    <a:lnTo>
                      <a:pt x="21" y="29"/>
                    </a:lnTo>
                    <a:close/>
                    <a:moveTo>
                      <a:pt x="12" y="146"/>
                    </a:moveTo>
                    <a:cubicBezTo>
                      <a:pt x="5" y="144"/>
                      <a:pt x="5" y="144"/>
                      <a:pt x="5" y="14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20" y="90"/>
                      <a:pt x="22" y="90"/>
                      <a:pt x="25" y="90"/>
                    </a:cubicBezTo>
                    <a:lnTo>
                      <a:pt x="12" y="146"/>
                    </a:lnTo>
                    <a:close/>
                    <a:moveTo>
                      <a:pt x="28" y="77"/>
                    </a:moveTo>
                    <a:cubicBezTo>
                      <a:pt x="26" y="76"/>
                      <a:pt x="23" y="76"/>
                      <a:pt x="20" y="76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33" y="57"/>
                      <a:pt x="33" y="57"/>
                      <a:pt x="33" y="57"/>
                    </a:cubicBezTo>
                    <a:lnTo>
                      <a:pt x="28" y="77"/>
                    </a:lnTo>
                    <a:close/>
                    <a:moveTo>
                      <a:pt x="36" y="77"/>
                    </a:moveTo>
                    <a:cubicBezTo>
                      <a:pt x="34" y="77"/>
                      <a:pt x="33" y="77"/>
                      <a:pt x="32" y="77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8" y="77"/>
                      <a:pt x="37" y="77"/>
                      <a:pt x="36" y="77"/>
                    </a:cubicBezTo>
                    <a:close/>
                    <a:moveTo>
                      <a:pt x="38" y="57"/>
                    </a:move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8" y="76"/>
                      <a:pt x="45" y="76"/>
                      <a:pt x="42" y="77"/>
                    </a:cubicBezTo>
                    <a:lnTo>
                      <a:pt x="38" y="57"/>
                    </a:lnTo>
                    <a:close/>
                    <a:moveTo>
                      <a:pt x="66" y="144"/>
                    </a:moveTo>
                    <a:cubicBezTo>
                      <a:pt x="59" y="146"/>
                      <a:pt x="59" y="146"/>
                      <a:pt x="59" y="146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8" y="90"/>
                      <a:pt x="51" y="90"/>
                      <a:pt x="54" y="90"/>
                    </a:cubicBezTo>
                    <a:lnTo>
                      <a:pt x="66" y="14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7" name="Freeform 121"/>
              <p:cNvSpPr>
                <a:spLocks noEditPoints="1"/>
              </p:cNvSpPr>
              <p:nvPr/>
            </p:nvSpPr>
            <p:spPr bwMode="auto">
              <a:xfrm>
                <a:off x="2983932" y="1377968"/>
                <a:ext cx="283346" cy="286156"/>
              </a:xfrm>
              <a:custGeom>
                <a:avLst/>
                <a:gdLst/>
                <a:ahLst/>
                <a:cxnLst>
                  <a:cxn ang="0">
                    <a:pos x="145" y="131"/>
                  </a:cxn>
                  <a:cxn ang="0">
                    <a:pos x="34" y="0"/>
                  </a:cxn>
                  <a:cxn ang="0">
                    <a:pos x="0" y="28"/>
                  </a:cxn>
                  <a:cxn ang="0">
                    <a:pos x="112" y="159"/>
                  </a:cxn>
                  <a:cxn ang="0">
                    <a:pos x="145" y="131"/>
                  </a:cxn>
                  <a:cxn ang="0">
                    <a:pos x="103" y="138"/>
                  </a:cxn>
                  <a:cxn ang="0">
                    <a:pos x="100" y="133"/>
                  </a:cxn>
                  <a:cxn ang="0">
                    <a:pos x="106" y="128"/>
                  </a:cxn>
                  <a:cxn ang="0">
                    <a:pos x="103" y="123"/>
                  </a:cxn>
                  <a:cxn ang="0">
                    <a:pos x="96" y="129"/>
                  </a:cxn>
                  <a:cxn ang="0">
                    <a:pos x="91" y="122"/>
                  </a:cxn>
                  <a:cxn ang="0">
                    <a:pos x="101" y="114"/>
                  </a:cxn>
                  <a:cxn ang="0">
                    <a:pos x="97" y="110"/>
                  </a:cxn>
                  <a:cxn ang="0">
                    <a:pos x="87" y="119"/>
                  </a:cxn>
                  <a:cxn ang="0">
                    <a:pos x="84" y="114"/>
                  </a:cxn>
                  <a:cxn ang="0">
                    <a:pos x="90" y="109"/>
                  </a:cxn>
                  <a:cxn ang="0">
                    <a:pos x="86" y="104"/>
                  </a:cxn>
                  <a:cxn ang="0">
                    <a:pos x="80" y="110"/>
                  </a:cxn>
                  <a:cxn ang="0">
                    <a:pos x="75" y="104"/>
                  </a:cxn>
                  <a:cxn ang="0">
                    <a:pos x="86" y="94"/>
                  </a:cxn>
                  <a:cxn ang="0">
                    <a:pos x="83" y="90"/>
                  </a:cxn>
                  <a:cxn ang="0">
                    <a:pos x="71" y="100"/>
                  </a:cxn>
                  <a:cxn ang="0">
                    <a:pos x="67" y="95"/>
                  </a:cxn>
                  <a:cxn ang="0">
                    <a:pos x="75" y="89"/>
                  </a:cxn>
                  <a:cxn ang="0">
                    <a:pos x="72" y="84"/>
                  </a:cxn>
                  <a:cxn ang="0">
                    <a:pos x="64" y="91"/>
                  </a:cxn>
                  <a:cxn ang="0">
                    <a:pos x="58" y="85"/>
                  </a:cxn>
                  <a:cxn ang="0">
                    <a:pos x="70" y="75"/>
                  </a:cxn>
                  <a:cxn ang="0">
                    <a:pos x="66" y="71"/>
                  </a:cxn>
                  <a:cxn ang="0">
                    <a:pos x="55" y="81"/>
                  </a:cxn>
                  <a:cxn ang="0">
                    <a:pos x="51" y="76"/>
                  </a:cxn>
                  <a:cxn ang="0">
                    <a:pos x="59" y="70"/>
                  </a:cxn>
                  <a:cxn ang="0">
                    <a:pos x="56" y="65"/>
                  </a:cxn>
                  <a:cxn ang="0">
                    <a:pos x="47" y="72"/>
                  </a:cxn>
                  <a:cxn ang="0">
                    <a:pos x="43" y="66"/>
                  </a:cxn>
                  <a:cxn ang="0">
                    <a:pos x="54" y="57"/>
                  </a:cxn>
                  <a:cxn ang="0">
                    <a:pos x="51" y="53"/>
                  </a:cxn>
                  <a:cxn ang="0">
                    <a:pos x="39" y="63"/>
                  </a:cxn>
                  <a:cxn ang="0">
                    <a:pos x="36" y="58"/>
                  </a:cxn>
                  <a:cxn ang="0">
                    <a:pos x="43" y="51"/>
                  </a:cxn>
                  <a:cxn ang="0">
                    <a:pos x="39" y="47"/>
                  </a:cxn>
                  <a:cxn ang="0">
                    <a:pos x="32" y="54"/>
                  </a:cxn>
                  <a:cxn ang="0">
                    <a:pos x="27" y="47"/>
                  </a:cxn>
                  <a:cxn ang="0">
                    <a:pos x="38" y="38"/>
                  </a:cxn>
                  <a:cxn ang="0">
                    <a:pos x="35" y="34"/>
                  </a:cxn>
                  <a:cxn ang="0">
                    <a:pos x="23" y="44"/>
                  </a:cxn>
                  <a:cxn ang="0">
                    <a:pos x="19" y="39"/>
                  </a:cxn>
                  <a:cxn ang="0">
                    <a:pos x="28" y="32"/>
                  </a:cxn>
                  <a:cxn ang="0">
                    <a:pos x="24" y="28"/>
                  </a:cxn>
                  <a:cxn ang="0">
                    <a:pos x="16" y="35"/>
                  </a:cxn>
                  <a:cxn ang="0">
                    <a:pos x="11" y="29"/>
                  </a:cxn>
                  <a:cxn ang="0">
                    <a:pos x="33" y="11"/>
                  </a:cxn>
                  <a:cxn ang="0">
                    <a:pos x="134" y="130"/>
                  </a:cxn>
                  <a:cxn ang="0">
                    <a:pos x="113" y="149"/>
                  </a:cxn>
                  <a:cxn ang="0">
                    <a:pos x="107" y="141"/>
                  </a:cxn>
                  <a:cxn ang="0">
                    <a:pos x="117" y="133"/>
                  </a:cxn>
                  <a:cxn ang="0">
                    <a:pos x="113" y="129"/>
                  </a:cxn>
                  <a:cxn ang="0">
                    <a:pos x="103" y="138"/>
                  </a:cxn>
                </a:cxnLst>
                <a:rect l="0" t="0" r="r" b="b"/>
                <a:pathLst>
                  <a:path w="145" h="159">
                    <a:moveTo>
                      <a:pt x="145" y="131"/>
                    </a:moveTo>
                    <a:lnTo>
                      <a:pt x="34" y="0"/>
                    </a:lnTo>
                    <a:lnTo>
                      <a:pt x="0" y="28"/>
                    </a:lnTo>
                    <a:lnTo>
                      <a:pt x="112" y="159"/>
                    </a:lnTo>
                    <a:lnTo>
                      <a:pt x="145" y="131"/>
                    </a:lnTo>
                    <a:close/>
                    <a:moveTo>
                      <a:pt x="103" y="138"/>
                    </a:moveTo>
                    <a:lnTo>
                      <a:pt x="100" y="133"/>
                    </a:lnTo>
                    <a:lnTo>
                      <a:pt x="106" y="128"/>
                    </a:lnTo>
                    <a:lnTo>
                      <a:pt x="103" y="123"/>
                    </a:lnTo>
                    <a:lnTo>
                      <a:pt x="96" y="129"/>
                    </a:lnTo>
                    <a:lnTo>
                      <a:pt x="91" y="122"/>
                    </a:lnTo>
                    <a:lnTo>
                      <a:pt x="101" y="114"/>
                    </a:lnTo>
                    <a:lnTo>
                      <a:pt x="97" y="110"/>
                    </a:lnTo>
                    <a:lnTo>
                      <a:pt x="87" y="119"/>
                    </a:lnTo>
                    <a:lnTo>
                      <a:pt x="84" y="114"/>
                    </a:lnTo>
                    <a:lnTo>
                      <a:pt x="90" y="109"/>
                    </a:lnTo>
                    <a:lnTo>
                      <a:pt x="86" y="104"/>
                    </a:lnTo>
                    <a:lnTo>
                      <a:pt x="80" y="110"/>
                    </a:lnTo>
                    <a:lnTo>
                      <a:pt x="75" y="104"/>
                    </a:lnTo>
                    <a:lnTo>
                      <a:pt x="86" y="94"/>
                    </a:lnTo>
                    <a:lnTo>
                      <a:pt x="83" y="90"/>
                    </a:lnTo>
                    <a:lnTo>
                      <a:pt x="71" y="100"/>
                    </a:lnTo>
                    <a:lnTo>
                      <a:pt x="67" y="95"/>
                    </a:lnTo>
                    <a:lnTo>
                      <a:pt x="75" y="89"/>
                    </a:lnTo>
                    <a:lnTo>
                      <a:pt x="72" y="84"/>
                    </a:lnTo>
                    <a:lnTo>
                      <a:pt x="64" y="91"/>
                    </a:lnTo>
                    <a:lnTo>
                      <a:pt x="58" y="85"/>
                    </a:lnTo>
                    <a:lnTo>
                      <a:pt x="70" y="75"/>
                    </a:lnTo>
                    <a:lnTo>
                      <a:pt x="66" y="71"/>
                    </a:lnTo>
                    <a:lnTo>
                      <a:pt x="55" y="81"/>
                    </a:lnTo>
                    <a:lnTo>
                      <a:pt x="51" y="76"/>
                    </a:lnTo>
                    <a:lnTo>
                      <a:pt x="59" y="70"/>
                    </a:lnTo>
                    <a:lnTo>
                      <a:pt x="56" y="65"/>
                    </a:lnTo>
                    <a:lnTo>
                      <a:pt x="47" y="72"/>
                    </a:lnTo>
                    <a:lnTo>
                      <a:pt x="43" y="66"/>
                    </a:lnTo>
                    <a:lnTo>
                      <a:pt x="54" y="57"/>
                    </a:lnTo>
                    <a:lnTo>
                      <a:pt x="51" y="53"/>
                    </a:lnTo>
                    <a:lnTo>
                      <a:pt x="39" y="63"/>
                    </a:lnTo>
                    <a:lnTo>
                      <a:pt x="36" y="58"/>
                    </a:lnTo>
                    <a:lnTo>
                      <a:pt x="43" y="51"/>
                    </a:lnTo>
                    <a:lnTo>
                      <a:pt x="39" y="47"/>
                    </a:lnTo>
                    <a:lnTo>
                      <a:pt x="32" y="54"/>
                    </a:lnTo>
                    <a:lnTo>
                      <a:pt x="27" y="47"/>
                    </a:lnTo>
                    <a:lnTo>
                      <a:pt x="38" y="38"/>
                    </a:lnTo>
                    <a:lnTo>
                      <a:pt x="35" y="34"/>
                    </a:lnTo>
                    <a:lnTo>
                      <a:pt x="23" y="44"/>
                    </a:lnTo>
                    <a:lnTo>
                      <a:pt x="19" y="39"/>
                    </a:lnTo>
                    <a:lnTo>
                      <a:pt x="28" y="32"/>
                    </a:lnTo>
                    <a:lnTo>
                      <a:pt x="24" y="28"/>
                    </a:lnTo>
                    <a:lnTo>
                      <a:pt x="16" y="35"/>
                    </a:lnTo>
                    <a:lnTo>
                      <a:pt x="11" y="29"/>
                    </a:lnTo>
                    <a:lnTo>
                      <a:pt x="33" y="11"/>
                    </a:lnTo>
                    <a:lnTo>
                      <a:pt x="134" y="130"/>
                    </a:lnTo>
                    <a:lnTo>
                      <a:pt x="113" y="149"/>
                    </a:lnTo>
                    <a:lnTo>
                      <a:pt x="107" y="141"/>
                    </a:lnTo>
                    <a:lnTo>
                      <a:pt x="117" y="133"/>
                    </a:lnTo>
                    <a:lnTo>
                      <a:pt x="113" y="129"/>
                    </a:lnTo>
                    <a:lnTo>
                      <a:pt x="103" y="13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8" name="Freeform 122"/>
              <p:cNvSpPr>
                <a:spLocks noEditPoints="1"/>
              </p:cNvSpPr>
              <p:nvPr/>
            </p:nvSpPr>
            <p:spPr bwMode="auto">
              <a:xfrm>
                <a:off x="1246727" y="4412300"/>
                <a:ext cx="150467" cy="309552"/>
              </a:xfrm>
              <a:custGeom>
                <a:avLst/>
                <a:gdLst/>
                <a:ahLst/>
                <a:cxnLst>
                  <a:cxn ang="0">
                    <a:pos x="1" y="14"/>
                  </a:cxn>
                  <a:cxn ang="0">
                    <a:pos x="1" y="19"/>
                  </a:cxn>
                  <a:cxn ang="0">
                    <a:pos x="77" y="84"/>
                  </a:cxn>
                  <a:cxn ang="0">
                    <a:pos x="10" y="158"/>
                  </a:cxn>
                  <a:cxn ang="0">
                    <a:pos x="15" y="150"/>
                  </a:cxn>
                  <a:cxn ang="0">
                    <a:pos x="10" y="147"/>
                  </a:cxn>
                  <a:cxn ang="0">
                    <a:pos x="17" y="143"/>
                  </a:cxn>
                  <a:cxn ang="0">
                    <a:pos x="10" y="140"/>
                  </a:cxn>
                  <a:cxn ang="0">
                    <a:pos x="15" y="137"/>
                  </a:cxn>
                  <a:cxn ang="0">
                    <a:pos x="10" y="135"/>
                  </a:cxn>
                  <a:cxn ang="0">
                    <a:pos x="17" y="130"/>
                  </a:cxn>
                  <a:cxn ang="0">
                    <a:pos x="9" y="127"/>
                  </a:cxn>
                  <a:cxn ang="0">
                    <a:pos x="15" y="125"/>
                  </a:cxn>
                  <a:cxn ang="0">
                    <a:pos x="9" y="122"/>
                  </a:cxn>
                  <a:cxn ang="0">
                    <a:pos x="16" y="118"/>
                  </a:cxn>
                  <a:cxn ang="0">
                    <a:pos x="9" y="116"/>
                  </a:cxn>
                  <a:cxn ang="0">
                    <a:pos x="14" y="113"/>
                  </a:cxn>
                  <a:cxn ang="0">
                    <a:pos x="9" y="110"/>
                  </a:cxn>
                  <a:cxn ang="0">
                    <a:pos x="16" y="106"/>
                  </a:cxn>
                  <a:cxn ang="0">
                    <a:pos x="8" y="103"/>
                  </a:cxn>
                  <a:cxn ang="0">
                    <a:pos x="14" y="100"/>
                  </a:cxn>
                  <a:cxn ang="0">
                    <a:pos x="8" y="97"/>
                  </a:cxn>
                  <a:cxn ang="0">
                    <a:pos x="8" y="94"/>
                  </a:cxn>
                  <a:cxn ang="0">
                    <a:pos x="14" y="92"/>
                  </a:cxn>
                  <a:cxn ang="0">
                    <a:pos x="8" y="89"/>
                  </a:cxn>
                  <a:cxn ang="0">
                    <a:pos x="11" y="86"/>
                  </a:cxn>
                  <a:cxn ang="0">
                    <a:pos x="7" y="83"/>
                  </a:cxn>
                  <a:cxn ang="0">
                    <a:pos x="14" y="79"/>
                  </a:cxn>
                  <a:cxn ang="0">
                    <a:pos x="7" y="77"/>
                  </a:cxn>
                  <a:cxn ang="0">
                    <a:pos x="11" y="74"/>
                  </a:cxn>
                  <a:cxn ang="0">
                    <a:pos x="7" y="71"/>
                  </a:cxn>
                  <a:cxn ang="0">
                    <a:pos x="14" y="67"/>
                  </a:cxn>
                  <a:cxn ang="0">
                    <a:pos x="7" y="64"/>
                  </a:cxn>
                  <a:cxn ang="0">
                    <a:pos x="11" y="61"/>
                  </a:cxn>
                  <a:cxn ang="0">
                    <a:pos x="7" y="59"/>
                  </a:cxn>
                  <a:cxn ang="0">
                    <a:pos x="13" y="54"/>
                  </a:cxn>
                  <a:cxn ang="0">
                    <a:pos x="7" y="52"/>
                  </a:cxn>
                  <a:cxn ang="0">
                    <a:pos x="11" y="49"/>
                  </a:cxn>
                  <a:cxn ang="0">
                    <a:pos x="7" y="46"/>
                  </a:cxn>
                  <a:cxn ang="0">
                    <a:pos x="13" y="42"/>
                  </a:cxn>
                  <a:cxn ang="0">
                    <a:pos x="7" y="40"/>
                  </a:cxn>
                  <a:cxn ang="0">
                    <a:pos x="10" y="37"/>
                  </a:cxn>
                  <a:cxn ang="0">
                    <a:pos x="7" y="34"/>
                  </a:cxn>
                  <a:cxn ang="0">
                    <a:pos x="13" y="30"/>
                  </a:cxn>
                  <a:cxn ang="0">
                    <a:pos x="6" y="27"/>
                  </a:cxn>
                  <a:cxn ang="0">
                    <a:pos x="10" y="24"/>
                  </a:cxn>
                  <a:cxn ang="0">
                    <a:pos x="6" y="22"/>
                  </a:cxn>
                  <a:cxn ang="0">
                    <a:pos x="71" y="84"/>
                  </a:cxn>
                </a:cxnLst>
                <a:rect l="0" t="0" r="r" b="b"/>
                <a:pathLst>
                  <a:path w="77" h="172">
                    <a:moveTo>
                      <a:pt x="0" y="0"/>
                    </a:moveTo>
                    <a:lnTo>
                      <a:pt x="1" y="14"/>
                    </a:lnTo>
                    <a:lnTo>
                      <a:pt x="1" y="14"/>
                    </a:lnTo>
                    <a:lnTo>
                      <a:pt x="1" y="19"/>
                    </a:lnTo>
                    <a:lnTo>
                      <a:pt x="6" y="172"/>
                    </a:lnTo>
                    <a:lnTo>
                      <a:pt x="77" y="84"/>
                    </a:lnTo>
                    <a:lnTo>
                      <a:pt x="0" y="0"/>
                    </a:lnTo>
                    <a:close/>
                    <a:moveTo>
                      <a:pt x="10" y="158"/>
                    </a:moveTo>
                    <a:lnTo>
                      <a:pt x="10" y="150"/>
                    </a:lnTo>
                    <a:lnTo>
                      <a:pt x="15" y="150"/>
                    </a:lnTo>
                    <a:lnTo>
                      <a:pt x="15" y="146"/>
                    </a:lnTo>
                    <a:lnTo>
                      <a:pt x="10" y="147"/>
                    </a:lnTo>
                    <a:lnTo>
                      <a:pt x="10" y="143"/>
                    </a:lnTo>
                    <a:lnTo>
                      <a:pt x="17" y="143"/>
                    </a:lnTo>
                    <a:lnTo>
                      <a:pt x="17" y="140"/>
                    </a:lnTo>
                    <a:lnTo>
                      <a:pt x="10" y="140"/>
                    </a:lnTo>
                    <a:lnTo>
                      <a:pt x="10" y="137"/>
                    </a:lnTo>
                    <a:lnTo>
                      <a:pt x="15" y="137"/>
                    </a:lnTo>
                    <a:lnTo>
                      <a:pt x="15" y="135"/>
                    </a:lnTo>
                    <a:lnTo>
                      <a:pt x="10" y="135"/>
                    </a:lnTo>
                    <a:lnTo>
                      <a:pt x="9" y="131"/>
                    </a:lnTo>
                    <a:lnTo>
                      <a:pt x="17" y="130"/>
                    </a:lnTo>
                    <a:lnTo>
                      <a:pt x="16" y="127"/>
                    </a:lnTo>
                    <a:lnTo>
                      <a:pt x="9" y="127"/>
                    </a:lnTo>
                    <a:lnTo>
                      <a:pt x="9" y="125"/>
                    </a:lnTo>
                    <a:lnTo>
                      <a:pt x="15" y="125"/>
                    </a:lnTo>
                    <a:lnTo>
                      <a:pt x="15" y="122"/>
                    </a:lnTo>
                    <a:lnTo>
                      <a:pt x="9" y="122"/>
                    </a:lnTo>
                    <a:lnTo>
                      <a:pt x="9" y="118"/>
                    </a:lnTo>
                    <a:lnTo>
                      <a:pt x="16" y="118"/>
                    </a:lnTo>
                    <a:lnTo>
                      <a:pt x="16" y="116"/>
                    </a:lnTo>
                    <a:lnTo>
                      <a:pt x="9" y="116"/>
                    </a:lnTo>
                    <a:lnTo>
                      <a:pt x="9" y="113"/>
                    </a:lnTo>
                    <a:lnTo>
                      <a:pt x="14" y="113"/>
                    </a:lnTo>
                    <a:lnTo>
                      <a:pt x="14" y="110"/>
                    </a:lnTo>
                    <a:lnTo>
                      <a:pt x="9" y="110"/>
                    </a:lnTo>
                    <a:lnTo>
                      <a:pt x="8" y="106"/>
                    </a:lnTo>
                    <a:lnTo>
                      <a:pt x="16" y="106"/>
                    </a:lnTo>
                    <a:lnTo>
                      <a:pt x="16" y="103"/>
                    </a:lnTo>
                    <a:lnTo>
                      <a:pt x="8" y="103"/>
                    </a:lnTo>
                    <a:lnTo>
                      <a:pt x="8" y="100"/>
                    </a:lnTo>
                    <a:lnTo>
                      <a:pt x="14" y="100"/>
                    </a:lnTo>
                    <a:lnTo>
                      <a:pt x="14" y="97"/>
                    </a:lnTo>
                    <a:lnTo>
                      <a:pt x="8" y="97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92"/>
                    </a:lnTo>
                    <a:lnTo>
                      <a:pt x="14" y="92"/>
                    </a:lnTo>
                    <a:lnTo>
                      <a:pt x="14" y="89"/>
                    </a:lnTo>
                    <a:lnTo>
                      <a:pt x="8" y="89"/>
                    </a:lnTo>
                    <a:lnTo>
                      <a:pt x="7" y="86"/>
                    </a:lnTo>
                    <a:lnTo>
                      <a:pt x="11" y="86"/>
                    </a:lnTo>
                    <a:lnTo>
                      <a:pt x="11" y="83"/>
                    </a:lnTo>
                    <a:lnTo>
                      <a:pt x="7" y="83"/>
                    </a:lnTo>
                    <a:lnTo>
                      <a:pt x="7" y="79"/>
                    </a:lnTo>
                    <a:lnTo>
                      <a:pt x="14" y="79"/>
                    </a:lnTo>
                    <a:lnTo>
                      <a:pt x="14" y="77"/>
                    </a:lnTo>
                    <a:lnTo>
                      <a:pt x="7" y="77"/>
                    </a:lnTo>
                    <a:lnTo>
                      <a:pt x="7" y="74"/>
                    </a:lnTo>
                    <a:lnTo>
                      <a:pt x="11" y="74"/>
                    </a:lnTo>
                    <a:lnTo>
                      <a:pt x="11" y="71"/>
                    </a:lnTo>
                    <a:lnTo>
                      <a:pt x="7" y="71"/>
                    </a:lnTo>
                    <a:lnTo>
                      <a:pt x="7" y="67"/>
                    </a:lnTo>
                    <a:lnTo>
                      <a:pt x="14" y="67"/>
                    </a:lnTo>
                    <a:lnTo>
                      <a:pt x="14" y="64"/>
                    </a:lnTo>
                    <a:lnTo>
                      <a:pt x="7" y="64"/>
                    </a:lnTo>
                    <a:lnTo>
                      <a:pt x="7" y="61"/>
                    </a:lnTo>
                    <a:lnTo>
                      <a:pt x="11" y="61"/>
                    </a:lnTo>
                    <a:lnTo>
                      <a:pt x="11" y="59"/>
                    </a:lnTo>
                    <a:lnTo>
                      <a:pt x="7" y="59"/>
                    </a:lnTo>
                    <a:lnTo>
                      <a:pt x="7" y="55"/>
                    </a:lnTo>
                    <a:lnTo>
                      <a:pt x="13" y="54"/>
                    </a:lnTo>
                    <a:lnTo>
                      <a:pt x="13" y="51"/>
                    </a:lnTo>
                    <a:lnTo>
                      <a:pt x="7" y="52"/>
                    </a:lnTo>
                    <a:lnTo>
                      <a:pt x="7" y="49"/>
                    </a:lnTo>
                    <a:lnTo>
                      <a:pt x="11" y="49"/>
                    </a:lnTo>
                    <a:lnTo>
                      <a:pt x="11" y="46"/>
                    </a:lnTo>
                    <a:lnTo>
                      <a:pt x="7" y="46"/>
                    </a:lnTo>
                    <a:lnTo>
                      <a:pt x="7" y="42"/>
                    </a:lnTo>
                    <a:lnTo>
                      <a:pt x="13" y="42"/>
                    </a:lnTo>
                    <a:lnTo>
                      <a:pt x="13" y="40"/>
                    </a:lnTo>
                    <a:lnTo>
                      <a:pt x="7" y="40"/>
                    </a:lnTo>
                    <a:lnTo>
                      <a:pt x="7" y="37"/>
                    </a:lnTo>
                    <a:lnTo>
                      <a:pt x="10" y="37"/>
                    </a:lnTo>
                    <a:lnTo>
                      <a:pt x="10" y="34"/>
                    </a:lnTo>
                    <a:lnTo>
                      <a:pt x="7" y="34"/>
                    </a:lnTo>
                    <a:lnTo>
                      <a:pt x="6" y="30"/>
                    </a:lnTo>
                    <a:lnTo>
                      <a:pt x="13" y="30"/>
                    </a:lnTo>
                    <a:lnTo>
                      <a:pt x="12" y="27"/>
                    </a:lnTo>
                    <a:lnTo>
                      <a:pt x="6" y="27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6" y="22"/>
                    </a:lnTo>
                    <a:lnTo>
                      <a:pt x="6" y="13"/>
                    </a:lnTo>
                    <a:lnTo>
                      <a:pt x="71" y="84"/>
                    </a:lnTo>
                    <a:lnTo>
                      <a:pt x="10" y="15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9" name="Freeform 123"/>
              <p:cNvSpPr>
                <a:spLocks noEditPoints="1"/>
              </p:cNvSpPr>
              <p:nvPr/>
            </p:nvSpPr>
            <p:spPr bwMode="auto">
              <a:xfrm>
                <a:off x="1283855" y="4502286"/>
                <a:ext cx="64486" cy="131380"/>
              </a:xfrm>
              <a:custGeom>
                <a:avLst/>
                <a:gdLst/>
                <a:ahLst/>
                <a:cxnLst>
                  <a:cxn ang="0">
                    <a:pos x="33" y="36"/>
                  </a:cxn>
                  <a:cxn ang="0">
                    <a:pos x="0" y="0"/>
                  </a:cxn>
                  <a:cxn ang="0">
                    <a:pos x="3" y="73"/>
                  </a:cxn>
                  <a:cxn ang="0">
                    <a:pos x="33" y="36"/>
                  </a:cxn>
                  <a:cxn ang="0">
                    <a:pos x="7" y="59"/>
                  </a:cxn>
                  <a:cxn ang="0">
                    <a:pos x="6" y="13"/>
                  </a:cxn>
                  <a:cxn ang="0">
                    <a:pos x="26" y="36"/>
                  </a:cxn>
                  <a:cxn ang="0">
                    <a:pos x="7" y="59"/>
                  </a:cxn>
                </a:cxnLst>
                <a:rect l="0" t="0" r="r" b="b"/>
                <a:pathLst>
                  <a:path w="33" h="73">
                    <a:moveTo>
                      <a:pt x="33" y="36"/>
                    </a:moveTo>
                    <a:lnTo>
                      <a:pt x="0" y="0"/>
                    </a:lnTo>
                    <a:lnTo>
                      <a:pt x="3" y="73"/>
                    </a:lnTo>
                    <a:lnTo>
                      <a:pt x="33" y="36"/>
                    </a:lnTo>
                    <a:close/>
                    <a:moveTo>
                      <a:pt x="7" y="59"/>
                    </a:moveTo>
                    <a:lnTo>
                      <a:pt x="6" y="13"/>
                    </a:lnTo>
                    <a:lnTo>
                      <a:pt x="26" y="36"/>
                    </a:lnTo>
                    <a:lnTo>
                      <a:pt x="7" y="5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0" name="Freeform 124"/>
              <p:cNvSpPr>
                <a:spLocks/>
              </p:cNvSpPr>
              <p:nvPr/>
            </p:nvSpPr>
            <p:spPr bwMode="auto">
              <a:xfrm>
                <a:off x="572559" y="2616177"/>
                <a:ext cx="113338" cy="102584"/>
              </a:xfrm>
              <a:custGeom>
                <a:avLst/>
                <a:gdLst/>
                <a:ahLst/>
                <a:cxnLst>
                  <a:cxn ang="0">
                    <a:pos x="22" y="57"/>
                  </a:cxn>
                  <a:cxn ang="0">
                    <a:pos x="35" y="57"/>
                  </a:cxn>
                  <a:cxn ang="0">
                    <a:pos x="35" y="35"/>
                  </a:cxn>
                  <a:cxn ang="0">
                    <a:pos x="58" y="35"/>
                  </a:cxn>
                  <a:cxn ang="0">
                    <a:pos x="58" y="22"/>
                  </a:cxn>
                  <a:cxn ang="0">
                    <a:pos x="35" y="22"/>
                  </a:cxn>
                  <a:cxn ang="0">
                    <a:pos x="35" y="0"/>
                  </a:cxn>
                  <a:cxn ang="0">
                    <a:pos x="22" y="0"/>
                  </a:cxn>
                  <a:cxn ang="0">
                    <a:pos x="22" y="22"/>
                  </a:cxn>
                  <a:cxn ang="0">
                    <a:pos x="0" y="22"/>
                  </a:cxn>
                  <a:cxn ang="0">
                    <a:pos x="0" y="35"/>
                  </a:cxn>
                  <a:cxn ang="0">
                    <a:pos x="22" y="35"/>
                  </a:cxn>
                  <a:cxn ang="0">
                    <a:pos x="22" y="57"/>
                  </a:cxn>
                </a:cxnLst>
                <a:rect l="0" t="0" r="r" b="b"/>
                <a:pathLst>
                  <a:path w="58" h="57">
                    <a:moveTo>
                      <a:pt x="22" y="57"/>
                    </a:moveTo>
                    <a:lnTo>
                      <a:pt x="35" y="57"/>
                    </a:lnTo>
                    <a:lnTo>
                      <a:pt x="35" y="35"/>
                    </a:lnTo>
                    <a:lnTo>
                      <a:pt x="58" y="35"/>
                    </a:lnTo>
                    <a:lnTo>
                      <a:pt x="58" y="22"/>
                    </a:lnTo>
                    <a:lnTo>
                      <a:pt x="35" y="22"/>
                    </a:lnTo>
                    <a:lnTo>
                      <a:pt x="35" y="0"/>
                    </a:lnTo>
                    <a:lnTo>
                      <a:pt x="22" y="0"/>
                    </a:lnTo>
                    <a:lnTo>
                      <a:pt x="22" y="22"/>
                    </a:lnTo>
                    <a:lnTo>
                      <a:pt x="0" y="22"/>
                    </a:lnTo>
                    <a:lnTo>
                      <a:pt x="0" y="35"/>
                    </a:lnTo>
                    <a:lnTo>
                      <a:pt x="22" y="35"/>
                    </a:lnTo>
                    <a:lnTo>
                      <a:pt x="22" y="57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1" name="Freeform 125"/>
              <p:cNvSpPr>
                <a:spLocks/>
              </p:cNvSpPr>
              <p:nvPr/>
            </p:nvSpPr>
            <p:spPr bwMode="auto">
              <a:xfrm>
                <a:off x="1557431" y="2407409"/>
                <a:ext cx="347832" cy="196170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40" y="78"/>
                  </a:cxn>
                  <a:cxn ang="0">
                    <a:pos x="26" y="51"/>
                  </a:cxn>
                  <a:cxn ang="0">
                    <a:pos x="0" y="51"/>
                  </a:cxn>
                  <a:cxn ang="0">
                    <a:pos x="0" y="66"/>
                  </a:cxn>
                  <a:cxn ang="0">
                    <a:pos x="17" y="66"/>
                  </a:cxn>
                  <a:cxn ang="0">
                    <a:pos x="38" y="109"/>
                  </a:cxn>
                  <a:cxn ang="0">
                    <a:pos x="95" y="15"/>
                  </a:cxn>
                  <a:cxn ang="0">
                    <a:pos x="163" y="15"/>
                  </a:cxn>
                  <a:cxn ang="0">
                    <a:pos x="163" y="26"/>
                  </a:cxn>
                  <a:cxn ang="0">
                    <a:pos x="178" y="26"/>
                  </a:cxn>
                  <a:cxn ang="0">
                    <a:pos x="178" y="0"/>
                  </a:cxn>
                  <a:cxn ang="0">
                    <a:pos x="86" y="0"/>
                  </a:cxn>
                </a:cxnLst>
                <a:rect l="0" t="0" r="r" b="b"/>
                <a:pathLst>
                  <a:path w="178" h="109">
                    <a:moveTo>
                      <a:pt x="86" y="0"/>
                    </a:moveTo>
                    <a:lnTo>
                      <a:pt x="40" y="78"/>
                    </a:lnTo>
                    <a:lnTo>
                      <a:pt x="26" y="51"/>
                    </a:lnTo>
                    <a:lnTo>
                      <a:pt x="0" y="51"/>
                    </a:lnTo>
                    <a:lnTo>
                      <a:pt x="0" y="66"/>
                    </a:lnTo>
                    <a:lnTo>
                      <a:pt x="17" y="66"/>
                    </a:lnTo>
                    <a:lnTo>
                      <a:pt x="38" y="109"/>
                    </a:lnTo>
                    <a:lnTo>
                      <a:pt x="95" y="15"/>
                    </a:lnTo>
                    <a:lnTo>
                      <a:pt x="163" y="15"/>
                    </a:lnTo>
                    <a:lnTo>
                      <a:pt x="163" y="26"/>
                    </a:lnTo>
                    <a:lnTo>
                      <a:pt x="178" y="26"/>
                    </a:lnTo>
                    <a:lnTo>
                      <a:pt x="178" y="0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2" name="Freeform 126"/>
              <p:cNvSpPr>
                <a:spLocks noEditPoints="1"/>
              </p:cNvSpPr>
              <p:nvPr/>
            </p:nvSpPr>
            <p:spPr bwMode="auto">
              <a:xfrm>
                <a:off x="4400663" y="4243126"/>
                <a:ext cx="173916" cy="20336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98" y="49"/>
                  </a:cxn>
                  <a:cxn ang="0">
                    <a:pos x="98" y="77"/>
                  </a:cxn>
                  <a:cxn ang="0">
                    <a:pos x="0" y="77"/>
                  </a:cxn>
                  <a:cxn ang="0">
                    <a:pos x="0" y="49"/>
                  </a:cxn>
                  <a:cxn ang="0">
                    <a:pos x="47" y="37"/>
                  </a:cxn>
                  <a:cxn ang="0">
                    <a:pos x="40" y="35"/>
                  </a:cxn>
                  <a:cxn ang="0">
                    <a:pos x="35" y="32"/>
                  </a:cxn>
                  <a:cxn ang="0">
                    <a:pos x="31" y="26"/>
                  </a:cxn>
                  <a:cxn ang="0">
                    <a:pos x="29" y="19"/>
                  </a:cxn>
                  <a:cxn ang="0">
                    <a:pos x="31" y="12"/>
                  </a:cxn>
                  <a:cxn ang="0">
                    <a:pos x="35" y="6"/>
                  </a:cxn>
                  <a:cxn ang="0">
                    <a:pos x="40" y="2"/>
                  </a:cxn>
                  <a:cxn ang="0">
                    <a:pos x="47" y="0"/>
                  </a:cxn>
                  <a:cxn ang="0">
                    <a:pos x="54" y="2"/>
                  </a:cxn>
                  <a:cxn ang="0">
                    <a:pos x="60" y="6"/>
                  </a:cxn>
                  <a:cxn ang="0">
                    <a:pos x="64" y="12"/>
                  </a:cxn>
                  <a:cxn ang="0">
                    <a:pos x="66" y="19"/>
                  </a:cxn>
                  <a:cxn ang="0">
                    <a:pos x="64" y="26"/>
                  </a:cxn>
                  <a:cxn ang="0">
                    <a:pos x="60" y="32"/>
                  </a:cxn>
                  <a:cxn ang="0">
                    <a:pos x="54" y="35"/>
                  </a:cxn>
                  <a:cxn ang="0">
                    <a:pos x="47" y="37"/>
                  </a:cxn>
                  <a:cxn ang="0">
                    <a:pos x="47" y="88"/>
                  </a:cxn>
                  <a:cxn ang="0">
                    <a:pos x="54" y="90"/>
                  </a:cxn>
                  <a:cxn ang="0">
                    <a:pos x="60" y="94"/>
                  </a:cxn>
                  <a:cxn ang="0">
                    <a:pos x="64" y="99"/>
                  </a:cxn>
                  <a:cxn ang="0">
                    <a:pos x="66" y="106"/>
                  </a:cxn>
                  <a:cxn ang="0">
                    <a:pos x="64" y="113"/>
                  </a:cxn>
                  <a:cxn ang="0">
                    <a:pos x="60" y="119"/>
                  </a:cxn>
                  <a:cxn ang="0">
                    <a:pos x="54" y="123"/>
                  </a:cxn>
                  <a:cxn ang="0">
                    <a:pos x="47" y="125"/>
                  </a:cxn>
                  <a:cxn ang="0">
                    <a:pos x="40" y="123"/>
                  </a:cxn>
                  <a:cxn ang="0">
                    <a:pos x="35" y="119"/>
                  </a:cxn>
                  <a:cxn ang="0">
                    <a:pos x="31" y="113"/>
                  </a:cxn>
                  <a:cxn ang="0">
                    <a:pos x="29" y="106"/>
                  </a:cxn>
                  <a:cxn ang="0">
                    <a:pos x="31" y="99"/>
                  </a:cxn>
                  <a:cxn ang="0">
                    <a:pos x="35" y="94"/>
                  </a:cxn>
                  <a:cxn ang="0">
                    <a:pos x="40" y="90"/>
                  </a:cxn>
                  <a:cxn ang="0">
                    <a:pos x="47" y="88"/>
                  </a:cxn>
                </a:cxnLst>
                <a:rect l="0" t="0" r="r" b="b"/>
                <a:pathLst>
                  <a:path w="98" h="125">
                    <a:moveTo>
                      <a:pt x="0" y="49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8" y="77"/>
                      <a:pt x="98" y="77"/>
                      <a:pt x="98" y="77"/>
                    </a:cubicBezTo>
                    <a:cubicBezTo>
                      <a:pt x="0" y="77"/>
                      <a:pt x="0" y="77"/>
                      <a:pt x="0" y="77"/>
                    </a:cubicBezTo>
                    <a:lnTo>
                      <a:pt x="0" y="49"/>
                    </a:lnTo>
                    <a:close/>
                    <a:moveTo>
                      <a:pt x="47" y="37"/>
                    </a:moveTo>
                    <a:cubicBezTo>
                      <a:pt x="45" y="37"/>
                      <a:pt x="43" y="36"/>
                      <a:pt x="40" y="35"/>
                    </a:cubicBezTo>
                    <a:cubicBezTo>
                      <a:pt x="38" y="34"/>
                      <a:pt x="36" y="33"/>
                      <a:pt x="35" y="32"/>
                    </a:cubicBezTo>
                    <a:cubicBezTo>
                      <a:pt x="33" y="30"/>
                      <a:pt x="32" y="28"/>
                      <a:pt x="31" y="26"/>
                    </a:cubicBezTo>
                    <a:cubicBezTo>
                      <a:pt x="30" y="24"/>
                      <a:pt x="29" y="21"/>
                      <a:pt x="29" y="19"/>
                    </a:cubicBezTo>
                    <a:cubicBezTo>
                      <a:pt x="29" y="16"/>
                      <a:pt x="30" y="14"/>
                      <a:pt x="31" y="12"/>
                    </a:cubicBezTo>
                    <a:cubicBezTo>
                      <a:pt x="32" y="9"/>
                      <a:pt x="33" y="7"/>
                      <a:pt x="35" y="6"/>
                    </a:cubicBezTo>
                    <a:cubicBezTo>
                      <a:pt x="36" y="4"/>
                      <a:pt x="38" y="3"/>
                      <a:pt x="40" y="2"/>
                    </a:cubicBezTo>
                    <a:cubicBezTo>
                      <a:pt x="43" y="1"/>
                      <a:pt x="45" y="0"/>
                      <a:pt x="47" y="0"/>
                    </a:cubicBezTo>
                    <a:cubicBezTo>
                      <a:pt x="50" y="0"/>
                      <a:pt x="52" y="1"/>
                      <a:pt x="54" y="2"/>
                    </a:cubicBezTo>
                    <a:cubicBezTo>
                      <a:pt x="57" y="3"/>
                      <a:pt x="59" y="4"/>
                      <a:pt x="60" y="6"/>
                    </a:cubicBezTo>
                    <a:cubicBezTo>
                      <a:pt x="62" y="7"/>
                      <a:pt x="63" y="9"/>
                      <a:pt x="64" y="12"/>
                    </a:cubicBezTo>
                    <a:cubicBezTo>
                      <a:pt x="65" y="14"/>
                      <a:pt x="66" y="16"/>
                      <a:pt x="66" y="19"/>
                    </a:cubicBezTo>
                    <a:cubicBezTo>
                      <a:pt x="66" y="21"/>
                      <a:pt x="65" y="24"/>
                      <a:pt x="64" y="26"/>
                    </a:cubicBezTo>
                    <a:cubicBezTo>
                      <a:pt x="63" y="28"/>
                      <a:pt x="62" y="30"/>
                      <a:pt x="60" y="32"/>
                    </a:cubicBezTo>
                    <a:cubicBezTo>
                      <a:pt x="59" y="33"/>
                      <a:pt x="57" y="34"/>
                      <a:pt x="54" y="35"/>
                    </a:cubicBezTo>
                    <a:cubicBezTo>
                      <a:pt x="52" y="36"/>
                      <a:pt x="50" y="37"/>
                      <a:pt x="47" y="37"/>
                    </a:cubicBezTo>
                    <a:close/>
                    <a:moveTo>
                      <a:pt x="47" y="88"/>
                    </a:moveTo>
                    <a:cubicBezTo>
                      <a:pt x="50" y="88"/>
                      <a:pt x="52" y="89"/>
                      <a:pt x="54" y="90"/>
                    </a:cubicBezTo>
                    <a:cubicBezTo>
                      <a:pt x="57" y="91"/>
                      <a:pt x="59" y="92"/>
                      <a:pt x="60" y="94"/>
                    </a:cubicBezTo>
                    <a:cubicBezTo>
                      <a:pt x="62" y="95"/>
                      <a:pt x="63" y="97"/>
                      <a:pt x="64" y="99"/>
                    </a:cubicBezTo>
                    <a:cubicBezTo>
                      <a:pt x="65" y="101"/>
                      <a:pt x="66" y="104"/>
                      <a:pt x="66" y="106"/>
                    </a:cubicBezTo>
                    <a:cubicBezTo>
                      <a:pt x="66" y="109"/>
                      <a:pt x="65" y="111"/>
                      <a:pt x="64" y="113"/>
                    </a:cubicBezTo>
                    <a:cubicBezTo>
                      <a:pt x="63" y="116"/>
                      <a:pt x="62" y="118"/>
                      <a:pt x="60" y="119"/>
                    </a:cubicBezTo>
                    <a:cubicBezTo>
                      <a:pt x="59" y="121"/>
                      <a:pt x="57" y="122"/>
                      <a:pt x="54" y="123"/>
                    </a:cubicBezTo>
                    <a:cubicBezTo>
                      <a:pt x="52" y="124"/>
                      <a:pt x="50" y="125"/>
                      <a:pt x="47" y="125"/>
                    </a:cubicBezTo>
                    <a:cubicBezTo>
                      <a:pt x="45" y="125"/>
                      <a:pt x="43" y="124"/>
                      <a:pt x="40" y="123"/>
                    </a:cubicBezTo>
                    <a:cubicBezTo>
                      <a:pt x="38" y="122"/>
                      <a:pt x="36" y="121"/>
                      <a:pt x="35" y="119"/>
                    </a:cubicBezTo>
                    <a:cubicBezTo>
                      <a:pt x="33" y="118"/>
                      <a:pt x="32" y="116"/>
                      <a:pt x="31" y="113"/>
                    </a:cubicBezTo>
                    <a:cubicBezTo>
                      <a:pt x="30" y="111"/>
                      <a:pt x="29" y="109"/>
                      <a:pt x="29" y="106"/>
                    </a:cubicBezTo>
                    <a:cubicBezTo>
                      <a:pt x="29" y="104"/>
                      <a:pt x="30" y="101"/>
                      <a:pt x="31" y="99"/>
                    </a:cubicBezTo>
                    <a:cubicBezTo>
                      <a:pt x="32" y="97"/>
                      <a:pt x="33" y="95"/>
                      <a:pt x="35" y="94"/>
                    </a:cubicBezTo>
                    <a:cubicBezTo>
                      <a:pt x="36" y="92"/>
                      <a:pt x="38" y="91"/>
                      <a:pt x="40" y="90"/>
                    </a:cubicBezTo>
                    <a:cubicBezTo>
                      <a:pt x="43" y="89"/>
                      <a:pt x="45" y="88"/>
                      <a:pt x="47" y="8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1195920" y="1437359"/>
                <a:ext cx="322428" cy="257360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44" y="158"/>
                  </a:cxn>
                  <a:cxn ang="0">
                    <a:pos x="183" y="90"/>
                  </a:cxn>
                  <a:cxn ang="0">
                    <a:pos x="139" y="0"/>
                  </a:cxn>
                  <a:cxn ang="0">
                    <a:pos x="0" y="68"/>
                  </a:cxn>
                  <a:cxn ang="0">
                    <a:pos x="32" y="121"/>
                  </a:cxn>
                  <a:cxn ang="0">
                    <a:pos x="22" y="101"/>
                  </a:cxn>
                  <a:cxn ang="0">
                    <a:pos x="30" y="97"/>
                  </a:cxn>
                  <a:cxn ang="0">
                    <a:pos x="40" y="117"/>
                  </a:cxn>
                  <a:cxn ang="0">
                    <a:pos x="32" y="121"/>
                  </a:cxn>
                  <a:cxn ang="0">
                    <a:pos x="43" y="143"/>
                  </a:cxn>
                  <a:cxn ang="0">
                    <a:pos x="33" y="123"/>
                  </a:cxn>
                  <a:cxn ang="0">
                    <a:pos x="41" y="119"/>
                  </a:cxn>
                  <a:cxn ang="0">
                    <a:pos x="51" y="139"/>
                  </a:cxn>
                  <a:cxn ang="0">
                    <a:pos x="43" y="143"/>
                  </a:cxn>
                  <a:cxn ang="0">
                    <a:pos x="148" y="37"/>
                  </a:cxn>
                  <a:cxn ang="0">
                    <a:pos x="159" y="60"/>
                  </a:cxn>
                  <a:cxn ang="0">
                    <a:pos x="157" y="61"/>
                  </a:cxn>
                  <a:cxn ang="0">
                    <a:pos x="146" y="38"/>
                  </a:cxn>
                  <a:cxn ang="0">
                    <a:pos x="148" y="37"/>
                  </a:cxn>
                  <a:cxn ang="0">
                    <a:pos x="130" y="20"/>
                  </a:cxn>
                  <a:cxn ang="0">
                    <a:pos x="161" y="85"/>
                  </a:cxn>
                  <a:cxn ang="0">
                    <a:pos x="54" y="137"/>
                  </a:cxn>
                  <a:cxn ang="0">
                    <a:pos x="23" y="73"/>
                  </a:cxn>
                  <a:cxn ang="0">
                    <a:pos x="130" y="20"/>
                  </a:cxn>
                  <a:cxn ang="0">
                    <a:pos x="19" y="74"/>
                  </a:cxn>
                  <a:cxn ang="0">
                    <a:pos x="29" y="94"/>
                  </a:cxn>
                  <a:cxn ang="0">
                    <a:pos x="21" y="98"/>
                  </a:cxn>
                  <a:cxn ang="0">
                    <a:pos x="11" y="78"/>
                  </a:cxn>
                  <a:cxn ang="0">
                    <a:pos x="19" y="74"/>
                  </a:cxn>
                </a:cxnLst>
                <a:rect l="0" t="0" r="r" b="b"/>
                <a:pathLst>
                  <a:path w="183" h="158">
                    <a:moveTo>
                      <a:pt x="0" y="68"/>
                    </a:moveTo>
                    <a:cubicBezTo>
                      <a:pt x="44" y="158"/>
                      <a:pt x="44" y="158"/>
                      <a:pt x="44" y="158"/>
                    </a:cubicBezTo>
                    <a:cubicBezTo>
                      <a:pt x="183" y="90"/>
                      <a:pt x="183" y="90"/>
                      <a:pt x="183" y="90"/>
                    </a:cubicBezTo>
                    <a:cubicBezTo>
                      <a:pt x="139" y="0"/>
                      <a:pt x="139" y="0"/>
                      <a:pt x="139" y="0"/>
                    </a:cubicBezTo>
                    <a:lnTo>
                      <a:pt x="0" y="68"/>
                    </a:lnTo>
                    <a:close/>
                    <a:moveTo>
                      <a:pt x="32" y="121"/>
                    </a:moveTo>
                    <a:cubicBezTo>
                      <a:pt x="22" y="101"/>
                      <a:pt x="22" y="101"/>
                      <a:pt x="22" y="101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40" y="117"/>
                      <a:pt x="40" y="117"/>
                      <a:pt x="40" y="117"/>
                    </a:cubicBezTo>
                    <a:lnTo>
                      <a:pt x="32" y="121"/>
                    </a:lnTo>
                    <a:close/>
                    <a:moveTo>
                      <a:pt x="43" y="143"/>
                    </a:moveTo>
                    <a:cubicBezTo>
                      <a:pt x="33" y="123"/>
                      <a:pt x="33" y="123"/>
                      <a:pt x="33" y="123"/>
                    </a:cubicBezTo>
                    <a:cubicBezTo>
                      <a:pt x="41" y="119"/>
                      <a:pt x="41" y="119"/>
                      <a:pt x="41" y="119"/>
                    </a:cubicBezTo>
                    <a:cubicBezTo>
                      <a:pt x="51" y="139"/>
                      <a:pt x="51" y="139"/>
                      <a:pt x="51" y="139"/>
                    </a:cubicBezTo>
                    <a:lnTo>
                      <a:pt x="43" y="143"/>
                    </a:lnTo>
                    <a:close/>
                    <a:moveTo>
                      <a:pt x="148" y="37"/>
                    </a:moveTo>
                    <a:cubicBezTo>
                      <a:pt x="159" y="60"/>
                      <a:pt x="159" y="60"/>
                      <a:pt x="159" y="60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46" y="38"/>
                      <a:pt x="146" y="38"/>
                      <a:pt x="146" y="38"/>
                    </a:cubicBezTo>
                    <a:lnTo>
                      <a:pt x="148" y="37"/>
                    </a:lnTo>
                    <a:close/>
                    <a:moveTo>
                      <a:pt x="130" y="20"/>
                    </a:moveTo>
                    <a:cubicBezTo>
                      <a:pt x="161" y="85"/>
                      <a:pt x="161" y="85"/>
                      <a:pt x="161" y="85"/>
                    </a:cubicBezTo>
                    <a:cubicBezTo>
                      <a:pt x="54" y="137"/>
                      <a:pt x="54" y="137"/>
                      <a:pt x="54" y="137"/>
                    </a:cubicBezTo>
                    <a:cubicBezTo>
                      <a:pt x="44" y="116"/>
                      <a:pt x="28" y="83"/>
                      <a:pt x="23" y="73"/>
                    </a:cubicBezTo>
                    <a:lnTo>
                      <a:pt x="130" y="20"/>
                    </a:lnTo>
                    <a:close/>
                    <a:moveTo>
                      <a:pt x="19" y="74"/>
                    </a:moveTo>
                    <a:cubicBezTo>
                      <a:pt x="29" y="94"/>
                      <a:pt x="29" y="94"/>
                      <a:pt x="29" y="94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11" y="78"/>
                      <a:pt x="11" y="78"/>
                      <a:pt x="11" y="78"/>
                    </a:cubicBezTo>
                    <a:lnTo>
                      <a:pt x="19" y="7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1285809" y="1604733"/>
                <a:ext cx="250126" cy="122381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0" y="61"/>
                  </a:cxn>
                  <a:cxn ang="0">
                    <a:pos x="3" y="68"/>
                  </a:cxn>
                  <a:cxn ang="0">
                    <a:pos x="128" y="6"/>
                  </a:cxn>
                  <a:cxn ang="0">
                    <a:pos x="125" y="0"/>
                  </a:cxn>
                </a:cxnLst>
                <a:rect l="0" t="0" r="r" b="b"/>
                <a:pathLst>
                  <a:path w="128" h="68">
                    <a:moveTo>
                      <a:pt x="125" y="0"/>
                    </a:moveTo>
                    <a:lnTo>
                      <a:pt x="0" y="61"/>
                    </a:lnTo>
                    <a:lnTo>
                      <a:pt x="3" y="68"/>
                    </a:lnTo>
                    <a:lnTo>
                      <a:pt x="128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5" name="Freeform 129"/>
              <p:cNvSpPr>
                <a:spLocks noEditPoints="1"/>
              </p:cNvSpPr>
              <p:nvPr/>
            </p:nvSpPr>
            <p:spPr bwMode="auto">
              <a:xfrm>
                <a:off x="2470001" y="2252633"/>
                <a:ext cx="257943" cy="273558"/>
              </a:xfrm>
              <a:custGeom>
                <a:avLst/>
                <a:gdLst/>
                <a:ahLst/>
                <a:cxnLst>
                  <a:cxn ang="0">
                    <a:pos x="41" y="89"/>
                  </a:cxn>
                  <a:cxn ang="0">
                    <a:pos x="0" y="115"/>
                  </a:cxn>
                  <a:cxn ang="0">
                    <a:pos x="41" y="152"/>
                  </a:cxn>
                  <a:cxn ang="0">
                    <a:pos x="94" y="155"/>
                  </a:cxn>
                  <a:cxn ang="0">
                    <a:pos x="133" y="169"/>
                  </a:cxn>
                  <a:cxn ang="0">
                    <a:pos x="145" y="155"/>
                  </a:cxn>
                  <a:cxn ang="0">
                    <a:pos x="41" y="0"/>
                  </a:cxn>
                  <a:cxn ang="0">
                    <a:pos x="33" y="127"/>
                  </a:cxn>
                  <a:cxn ang="0">
                    <a:pos x="41" y="122"/>
                  </a:cxn>
                  <a:cxn ang="0">
                    <a:pos x="7" y="154"/>
                  </a:cxn>
                  <a:cxn ang="0">
                    <a:pos x="12" y="112"/>
                  </a:cxn>
                  <a:cxn ang="0">
                    <a:pos x="14" y="111"/>
                  </a:cxn>
                  <a:cxn ang="0">
                    <a:pos x="77" y="101"/>
                  </a:cxn>
                  <a:cxn ang="0">
                    <a:pos x="46" y="111"/>
                  </a:cxn>
                  <a:cxn ang="0">
                    <a:pos x="56" y="129"/>
                  </a:cxn>
                  <a:cxn ang="0">
                    <a:pos x="79" y="111"/>
                  </a:cxn>
                  <a:cxn ang="0">
                    <a:pos x="81" y="99"/>
                  </a:cxn>
                  <a:cxn ang="0">
                    <a:pos x="56" y="91"/>
                  </a:cxn>
                  <a:cxn ang="0">
                    <a:pos x="130" y="15"/>
                  </a:cxn>
                  <a:cxn ang="0">
                    <a:pos x="123" y="113"/>
                  </a:cxn>
                  <a:cxn ang="0">
                    <a:pos x="111" y="90"/>
                  </a:cxn>
                  <a:cxn ang="0">
                    <a:pos x="103" y="63"/>
                  </a:cxn>
                  <a:cxn ang="0">
                    <a:pos x="96" y="90"/>
                  </a:cxn>
                  <a:cxn ang="0">
                    <a:pos x="83" y="111"/>
                  </a:cxn>
                  <a:cxn ang="0">
                    <a:pos x="79" y="129"/>
                  </a:cxn>
                  <a:cxn ang="0">
                    <a:pos x="103" y="69"/>
                  </a:cxn>
                  <a:cxn ang="0">
                    <a:pos x="96" y="81"/>
                  </a:cxn>
                  <a:cxn ang="0">
                    <a:pos x="92" y="77"/>
                  </a:cxn>
                  <a:cxn ang="0">
                    <a:pos x="115" y="77"/>
                  </a:cxn>
                  <a:cxn ang="0">
                    <a:pos x="110" y="82"/>
                  </a:cxn>
                  <a:cxn ang="0">
                    <a:pos x="103" y="69"/>
                  </a:cxn>
                  <a:cxn ang="0">
                    <a:pos x="104" y="165"/>
                  </a:cxn>
                  <a:cxn ang="0">
                    <a:pos x="79" y="122"/>
                  </a:cxn>
                  <a:cxn ang="0">
                    <a:pos x="93" y="128"/>
                  </a:cxn>
                  <a:cxn ang="0">
                    <a:pos x="98" y="129"/>
                  </a:cxn>
                  <a:cxn ang="0">
                    <a:pos x="100" y="79"/>
                  </a:cxn>
                  <a:cxn ang="0">
                    <a:pos x="108" y="112"/>
                  </a:cxn>
                  <a:cxn ang="0">
                    <a:pos x="122" y="117"/>
                  </a:cxn>
                  <a:cxn ang="0">
                    <a:pos x="137" y="124"/>
                  </a:cxn>
                </a:cxnLst>
                <a:rect l="0" t="0" r="r" b="b"/>
                <a:pathLst>
                  <a:path w="145" h="169">
                    <a:moveTo>
                      <a:pt x="41" y="0"/>
                    </a:moveTo>
                    <a:cubicBezTo>
                      <a:pt x="41" y="89"/>
                      <a:pt x="41" y="89"/>
                      <a:pt x="41" y="89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3" y="158"/>
                      <a:pt x="3" y="158"/>
                      <a:pt x="3" y="158"/>
                    </a:cubicBezTo>
                    <a:cubicBezTo>
                      <a:pt x="41" y="152"/>
                      <a:pt x="41" y="152"/>
                      <a:pt x="41" y="152"/>
                    </a:cubicBezTo>
                    <a:cubicBezTo>
                      <a:pt x="41" y="155"/>
                      <a:pt x="41" y="155"/>
                      <a:pt x="41" y="155"/>
                    </a:cubicBezTo>
                    <a:cubicBezTo>
                      <a:pt x="94" y="155"/>
                      <a:pt x="94" y="155"/>
                      <a:pt x="94" y="155"/>
                    </a:cubicBezTo>
                    <a:cubicBezTo>
                      <a:pt x="101" y="169"/>
                      <a:pt x="101" y="169"/>
                      <a:pt x="101" y="169"/>
                    </a:cubicBez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41" y="0"/>
                    </a:lnTo>
                    <a:close/>
                    <a:moveTo>
                      <a:pt x="44" y="111"/>
                    </a:moveTo>
                    <a:cubicBezTo>
                      <a:pt x="33" y="127"/>
                      <a:pt x="33" y="127"/>
                      <a:pt x="33" y="127"/>
                    </a:cubicBezTo>
                    <a:cubicBezTo>
                      <a:pt x="36" y="130"/>
                      <a:pt x="36" y="130"/>
                      <a:pt x="36" y="130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48"/>
                      <a:pt x="41" y="148"/>
                      <a:pt x="41" y="148"/>
                    </a:cubicBezTo>
                    <a:cubicBezTo>
                      <a:pt x="7" y="154"/>
                      <a:pt x="7" y="154"/>
                      <a:pt x="7" y="154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5" y="111"/>
                      <a:pt x="44" y="111"/>
                      <a:pt x="44" y="111"/>
                    </a:cubicBezTo>
                    <a:close/>
                    <a:moveTo>
                      <a:pt x="56" y="12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79" y="111"/>
                      <a:pt x="79" y="111"/>
                      <a:pt x="79" y="111"/>
                    </a:cubicBezTo>
                    <a:cubicBezTo>
                      <a:pt x="80" y="111"/>
                      <a:pt x="80" y="110"/>
                      <a:pt x="81" y="10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98"/>
                      <a:pt x="80" y="97"/>
                      <a:pt x="79" y="97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130" y="15"/>
                      <a:pt x="130" y="15"/>
                      <a:pt x="130" y="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3" y="113"/>
                      <a:pt x="123" y="113"/>
                      <a:pt x="123" y="11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115" y="87"/>
                      <a:pt x="118" y="83"/>
                      <a:pt x="118" y="77"/>
                    </a:cubicBezTo>
                    <a:cubicBezTo>
                      <a:pt x="118" y="69"/>
                      <a:pt x="111" y="63"/>
                      <a:pt x="103" y="63"/>
                    </a:cubicBezTo>
                    <a:cubicBezTo>
                      <a:pt x="95" y="63"/>
                      <a:pt x="89" y="69"/>
                      <a:pt x="89" y="77"/>
                    </a:cubicBezTo>
                    <a:cubicBezTo>
                      <a:pt x="89" y="83"/>
                      <a:pt x="92" y="87"/>
                      <a:pt x="96" y="90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75" y="122"/>
                      <a:pt x="75" y="122"/>
                      <a:pt x="75" y="122"/>
                    </a:cubicBezTo>
                    <a:cubicBezTo>
                      <a:pt x="79" y="129"/>
                      <a:pt x="79" y="129"/>
                      <a:pt x="79" y="129"/>
                    </a:cubicBezTo>
                    <a:lnTo>
                      <a:pt x="56" y="129"/>
                    </a:lnTo>
                    <a:close/>
                    <a:moveTo>
                      <a:pt x="103" y="69"/>
                    </a:moveTo>
                    <a:cubicBezTo>
                      <a:pt x="99" y="69"/>
                      <a:pt x="95" y="73"/>
                      <a:pt x="95" y="77"/>
                    </a:cubicBezTo>
                    <a:cubicBezTo>
                      <a:pt x="95" y="79"/>
                      <a:pt x="95" y="80"/>
                      <a:pt x="96" y="8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3" y="84"/>
                      <a:pt x="92" y="81"/>
                      <a:pt x="92" y="77"/>
                    </a:cubicBezTo>
                    <a:cubicBezTo>
                      <a:pt x="92" y="71"/>
                      <a:pt x="97" y="66"/>
                      <a:pt x="103" y="66"/>
                    </a:cubicBezTo>
                    <a:cubicBezTo>
                      <a:pt x="110" y="66"/>
                      <a:pt x="115" y="71"/>
                      <a:pt x="115" y="77"/>
                    </a:cubicBezTo>
                    <a:cubicBezTo>
                      <a:pt x="115" y="81"/>
                      <a:pt x="113" y="84"/>
                      <a:pt x="110" y="86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1"/>
                      <a:pt x="111" y="79"/>
                      <a:pt x="111" y="77"/>
                    </a:cubicBezTo>
                    <a:cubicBezTo>
                      <a:pt x="111" y="73"/>
                      <a:pt x="108" y="69"/>
                      <a:pt x="103" y="69"/>
                    </a:cubicBezTo>
                    <a:close/>
                    <a:moveTo>
                      <a:pt x="130" y="165"/>
                    </a:moveTo>
                    <a:cubicBezTo>
                      <a:pt x="104" y="165"/>
                      <a:pt x="104" y="165"/>
                      <a:pt x="104" y="165"/>
                    </a:cubicBezTo>
                    <a:cubicBezTo>
                      <a:pt x="90" y="139"/>
                      <a:pt x="90" y="139"/>
                      <a:pt x="90" y="139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4" y="129"/>
                      <a:pt x="95" y="129"/>
                      <a:pt x="96" y="129"/>
                    </a:cubicBezTo>
                    <a:cubicBezTo>
                      <a:pt x="97" y="129"/>
                      <a:pt x="97" y="129"/>
                      <a:pt x="98" y="129"/>
                    </a:cubicBezTo>
                    <a:cubicBezTo>
                      <a:pt x="99" y="128"/>
                      <a:pt x="100" y="127"/>
                      <a:pt x="100" y="125"/>
                    </a:cubicBezTo>
                    <a:cubicBezTo>
                      <a:pt x="100" y="79"/>
                      <a:pt x="100" y="79"/>
                      <a:pt x="100" y="79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8" y="114"/>
                      <a:pt x="110" y="116"/>
                      <a:pt x="112" y="116"/>
                    </a:cubicBezTo>
                    <a:cubicBezTo>
                      <a:pt x="122" y="117"/>
                      <a:pt x="122" y="117"/>
                      <a:pt x="122" y="117"/>
                    </a:cubicBezTo>
                    <a:cubicBezTo>
                      <a:pt x="132" y="120"/>
                      <a:pt x="132" y="120"/>
                      <a:pt x="132" y="120"/>
                    </a:cubicBezTo>
                    <a:cubicBezTo>
                      <a:pt x="137" y="124"/>
                      <a:pt x="137" y="124"/>
                      <a:pt x="137" y="124"/>
                    </a:cubicBezTo>
                    <a:lnTo>
                      <a:pt x="130" y="165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6" name="Freeform 130"/>
              <p:cNvSpPr>
                <a:spLocks noEditPoints="1"/>
              </p:cNvSpPr>
              <p:nvPr/>
            </p:nvSpPr>
            <p:spPr bwMode="auto">
              <a:xfrm>
                <a:off x="1424551" y="3004917"/>
                <a:ext cx="381052" cy="359945"/>
              </a:xfrm>
              <a:custGeom>
                <a:avLst/>
                <a:gdLst/>
                <a:ahLst/>
                <a:cxnLst>
                  <a:cxn ang="0">
                    <a:pos x="90" y="0"/>
                  </a:cxn>
                  <a:cxn ang="0">
                    <a:pos x="19" y="63"/>
                  </a:cxn>
                  <a:cxn ang="0">
                    <a:pos x="7" y="74"/>
                  </a:cxn>
                  <a:cxn ang="0">
                    <a:pos x="0" y="80"/>
                  </a:cxn>
                  <a:cxn ang="0">
                    <a:pos x="126" y="221"/>
                  </a:cxn>
                  <a:cxn ang="0">
                    <a:pos x="134" y="215"/>
                  </a:cxn>
                  <a:cxn ang="0">
                    <a:pos x="146" y="204"/>
                  </a:cxn>
                  <a:cxn ang="0">
                    <a:pos x="216" y="141"/>
                  </a:cxn>
                  <a:cxn ang="0">
                    <a:pos x="90" y="0"/>
                  </a:cxn>
                  <a:cxn ang="0">
                    <a:pos x="67" y="147"/>
                  </a:cxn>
                  <a:cxn ang="0">
                    <a:pos x="68" y="137"/>
                  </a:cxn>
                  <a:cxn ang="0">
                    <a:pos x="78" y="137"/>
                  </a:cxn>
                  <a:cxn ang="0">
                    <a:pos x="78" y="148"/>
                  </a:cxn>
                  <a:cxn ang="0">
                    <a:pos x="67" y="147"/>
                  </a:cxn>
                  <a:cxn ang="0">
                    <a:pos x="140" y="198"/>
                  </a:cxn>
                  <a:cxn ang="0">
                    <a:pos x="25" y="69"/>
                  </a:cxn>
                  <a:cxn ang="0">
                    <a:pos x="89" y="11"/>
                  </a:cxn>
                  <a:cxn ang="0">
                    <a:pos x="204" y="140"/>
                  </a:cxn>
                  <a:cxn ang="0">
                    <a:pos x="140" y="198"/>
                  </a:cxn>
                </a:cxnLst>
                <a:rect l="0" t="0" r="r" b="b"/>
                <a:pathLst>
                  <a:path w="216" h="221">
                    <a:moveTo>
                      <a:pt x="90" y="0"/>
                    </a:moveTo>
                    <a:cubicBezTo>
                      <a:pt x="19" y="63"/>
                      <a:pt x="19" y="63"/>
                      <a:pt x="19" y="63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126" y="221"/>
                      <a:pt x="126" y="221"/>
                      <a:pt x="126" y="221"/>
                    </a:cubicBezTo>
                    <a:cubicBezTo>
                      <a:pt x="134" y="215"/>
                      <a:pt x="134" y="215"/>
                      <a:pt x="134" y="215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216" y="141"/>
                      <a:pt x="216" y="141"/>
                      <a:pt x="216" y="141"/>
                    </a:cubicBezTo>
                    <a:lnTo>
                      <a:pt x="90" y="0"/>
                    </a:lnTo>
                    <a:close/>
                    <a:moveTo>
                      <a:pt x="67" y="147"/>
                    </a:moveTo>
                    <a:cubicBezTo>
                      <a:pt x="65" y="144"/>
                      <a:pt x="65" y="139"/>
                      <a:pt x="68" y="137"/>
                    </a:cubicBezTo>
                    <a:cubicBezTo>
                      <a:pt x="71" y="134"/>
                      <a:pt x="76" y="134"/>
                      <a:pt x="78" y="137"/>
                    </a:cubicBezTo>
                    <a:cubicBezTo>
                      <a:pt x="81" y="140"/>
                      <a:pt x="81" y="145"/>
                      <a:pt x="78" y="148"/>
                    </a:cubicBezTo>
                    <a:cubicBezTo>
                      <a:pt x="75" y="150"/>
                      <a:pt x="70" y="150"/>
                      <a:pt x="67" y="147"/>
                    </a:cubicBezTo>
                    <a:close/>
                    <a:moveTo>
                      <a:pt x="140" y="198"/>
                    </a:moveTo>
                    <a:cubicBezTo>
                      <a:pt x="25" y="69"/>
                      <a:pt x="25" y="69"/>
                      <a:pt x="25" y="69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204" y="140"/>
                      <a:pt x="204" y="140"/>
                      <a:pt x="204" y="140"/>
                    </a:cubicBezTo>
                    <a:lnTo>
                      <a:pt x="140" y="19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7" name="Freeform 131"/>
              <p:cNvSpPr>
                <a:spLocks noEditPoints="1"/>
              </p:cNvSpPr>
              <p:nvPr/>
            </p:nvSpPr>
            <p:spPr bwMode="auto">
              <a:xfrm>
                <a:off x="4418250" y="4781243"/>
                <a:ext cx="302887" cy="172773"/>
              </a:xfrm>
              <a:custGeom>
                <a:avLst/>
                <a:gdLst/>
                <a:ahLst/>
                <a:cxnLst>
                  <a:cxn ang="0">
                    <a:pos x="171" y="34"/>
                  </a:cxn>
                  <a:cxn ang="0">
                    <a:pos x="148" y="26"/>
                  </a:cxn>
                  <a:cxn ang="0">
                    <a:pos x="128" y="3"/>
                  </a:cxn>
                  <a:cxn ang="0">
                    <a:pos x="109" y="14"/>
                  </a:cxn>
                  <a:cxn ang="0">
                    <a:pos x="77" y="24"/>
                  </a:cxn>
                  <a:cxn ang="0">
                    <a:pos x="57" y="2"/>
                  </a:cxn>
                  <a:cxn ang="0">
                    <a:pos x="37" y="13"/>
                  </a:cxn>
                  <a:cxn ang="0">
                    <a:pos x="8" y="21"/>
                  </a:cxn>
                  <a:cxn ang="0">
                    <a:pos x="11" y="61"/>
                  </a:cxn>
                  <a:cxn ang="0">
                    <a:pos x="10" y="84"/>
                  </a:cxn>
                  <a:cxn ang="0">
                    <a:pos x="38" y="92"/>
                  </a:cxn>
                  <a:cxn ang="0">
                    <a:pos x="51" y="105"/>
                  </a:cxn>
                  <a:cxn ang="0">
                    <a:pos x="78" y="83"/>
                  </a:cxn>
                  <a:cxn ang="0">
                    <a:pos x="94" y="84"/>
                  </a:cxn>
                  <a:cxn ang="0">
                    <a:pos x="116" y="105"/>
                  </a:cxn>
                  <a:cxn ang="0">
                    <a:pos x="135" y="92"/>
                  </a:cxn>
                  <a:cxn ang="0">
                    <a:pos x="158" y="87"/>
                  </a:cxn>
                  <a:cxn ang="0">
                    <a:pos x="158" y="28"/>
                  </a:cxn>
                  <a:cxn ang="0">
                    <a:pos x="164" y="34"/>
                  </a:cxn>
                  <a:cxn ang="0">
                    <a:pos x="158" y="43"/>
                  </a:cxn>
                  <a:cxn ang="0">
                    <a:pos x="158" y="28"/>
                  </a:cxn>
                  <a:cxn ang="0">
                    <a:pos x="124" y="9"/>
                  </a:cxn>
                  <a:cxn ang="0">
                    <a:pos x="119" y="19"/>
                  </a:cxn>
                  <a:cxn ang="0">
                    <a:pos x="87" y="27"/>
                  </a:cxn>
                  <a:cxn ang="0">
                    <a:pos x="86" y="39"/>
                  </a:cxn>
                  <a:cxn ang="0">
                    <a:pos x="86" y="39"/>
                  </a:cxn>
                  <a:cxn ang="0">
                    <a:pos x="45" y="10"/>
                  </a:cxn>
                  <a:cxn ang="0">
                    <a:pos x="56" y="12"/>
                  </a:cxn>
                  <a:cxn ang="0">
                    <a:pos x="45" y="10"/>
                  </a:cxn>
                  <a:cxn ang="0">
                    <a:pos x="15" y="26"/>
                  </a:cxn>
                  <a:cxn ang="0">
                    <a:pos x="18" y="37"/>
                  </a:cxn>
                  <a:cxn ang="0">
                    <a:pos x="10" y="74"/>
                  </a:cxn>
                  <a:cxn ang="0">
                    <a:pos x="19" y="68"/>
                  </a:cxn>
                  <a:cxn ang="0">
                    <a:pos x="56" y="95"/>
                  </a:cxn>
                  <a:cxn ang="0">
                    <a:pos x="46" y="89"/>
                  </a:cxn>
                  <a:cxn ang="0">
                    <a:pos x="56" y="95"/>
                  </a:cxn>
                  <a:cxn ang="0">
                    <a:pos x="41" y="85"/>
                  </a:cxn>
                  <a:cxn ang="0">
                    <a:pos x="18" y="60"/>
                  </a:cxn>
                  <a:cxn ang="0">
                    <a:pos x="28" y="36"/>
                  </a:cxn>
                  <a:cxn ang="0">
                    <a:pos x="44" y="24"/>
                  </a:cxn>
                  <a:cxn ang="0">
                    <a:pos x="74" y="31"/>
                  </a:cxn>
                  <a:cxn ang="0">
                    <a:pos x="83" y="61"/>
                  </a:cxn>
                  <a:cxn ang="0">
                    <a:pos x="61" y="84"/>
                  </a:cxn>
                  <a:cxn ang="0">
                    <a:pos x="87" y="83"/>
                  </a:cxn>
                  <a:cxn ang="0">
                    <a:pos x="87" y="67"/>
                  </a:cxn>
                  <a:cxn ang="0">
                    <a:pos x="128" y="96"/>
                  </a:cxn>
                  <a:cxn ang="0">
                    <a:pos x="117" y="90"/>
                  </a:cxn>
                  <a:cxn ang="0">
                    <a:pos x="128" y="96"/>
                  </a:cxn>
                  <a:cxn ang="0">
                    <a:pos x="112" y="86"/>
                  </a:cxn>
                  <a:cxn ang="0">
                    <a:pos x="92" y="62"/>
                  </a:cxn>
                  <a:cxn ang="0">
                    <a:pos x="98" y="28"/>
                  </a:cxn>
                  <a:cxn ang="0">
                    <a:pos x="121" y="27"/>
                  </a:cxn>
                  <a:cxn ang="0">
                    <a:pos x="145" y="34"/>
                  </a:cxn>
                  <a:cxn ang="0">
                    <a:pos x="145" y="74"/>
                  </a:cxn>
                  <a:cxn ang="0">
                    <a:pos x="129" y="82"/>
                  </a:cxn>
                  <a:cxn ang="0">
                    <a:pos x="158" y="80"/>
                  </a:cxn>
                  <a:cxn ang="0">
                    <a:pos x="158" y="68"/>
                  </a:cxn>
                </a:cxnLst>
                <a:rect l="0" t="0" r="r" b="b"/>
                <a:pathLst>
                  <a:path w="171" h="106">
                    <a:moveTo>
                      <a:pt x="164" y="63"/>
                    </a:moveTo>
                    <a:cubicBezTo>
                      <a:pt x="163" y="45"/>
                      <a:pt x="163" y="45"/>
                      <a:pt x="163" y="45"/>
                    </a:cubicBezTo>
                    <a:cubicBezTo>
                      <a:pt x="168" y="43"/>
                      <a:pt x="171" y="39"/>
                      <a:pt x="171" y="34"/>
                    </a:cubicBezTo>
                    <a:cubicBezTo>
                      <a:pt x="171" y="31"/>
                      <a:pt x="169" y="27"/>
                      <a:pt x="167" y="25"/>
                    </a:cubicBezTo>
                    <a:cubicBezTo>
                      <a:pt x="165" y="22"/>
                      <a:pt x="161" y="21"/>
                      <a:pt x="158" y="21"/>
                    </a:cubicBezTo>
                    <a:cubicBezTo>
                      <a:pt x="154" y="21"/>
                      <a:pt x="150" y="23"/>
                      <a:pt x="148" y="26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34" y="15"/>
                      <a:pt x="135" y="13"/>
                      <a:pt x="134" y="11"/>
                    </a:cubicBezTo>
                    <a:cubicBezTo>
                      <a:pt x="133" y="8"/>
                      <a:pt x="131" y="5"/>
                      <a:pt x="128" y="3"/>
                    </a:cubicBezTo>
                    <a:cubicBezTo>
                      <a:pt x="126" y="2"/>
                      <a:pt x="124" y="1"/>
                      <a:pt x="122" y="1"/>
                    </a:cubicBezTo>
                    <a:cubicBezTo>
                      <a:pt x="117" y="1"/>
                      <a:pt x="113" y="4"/>
                      <a:pt x="110" y="8"/>
                    </a:cubicBezTo>
                    <a:cubicBezTo>
                      <a:pt x="109" y="10"/>
                      <a:pt x="109" y="12"/>
                      <a:pt x="109" y="14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2" y="21"/>
                      <a:pt x="89" y="20"/>
                      <a:pt x="86" y="20"/>
                    </a:cubicBezTo>
                    <a:cubicBezTo>
                      <a:pt x="83" y="20"/>
                      <a:pt x="79" y="22"/>
                      <a:pt x="77" y="24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4"/>
                      <a:pt x="63" y="12"/>
                      <a:pt x="63" y="10"/>
                    </a:cubicBezTo>
                    <a:cubicBezTo>
                      <a:pt x="62" y="7"/>
                      <a:pt x="60" y="4"/>
                      <a:pt x="57" y="2"/>
                    </a:cubicBezTo>
                    <a:cubicBezTo>
                      <a:pt x="55" y="1"/>
                      <a:pt x="52" y="0"/>
                      <a:pt x="50" y="0"/>
                    </a:cubicBezTo>
                    <a:cubicBezTo>
                      <a:pt x="46" y="0"/>
                      <a:pt x="41" y="3"/>
                      <a:pt x="39" y="7"/>
                    </a:cubicBezTo>
                    <a:cubicBezTo>
                      <a:pt x="38" y="9"/>
                      <a:pt x="37" y="11"/>
                      <a:pt x="37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18" y="19"/>
                      <a:pt x="15" y="19"/>
                    </a:cubicBezTo>
                    <a:cubicBezTo>
                      <a:pt x="13" y="19"/>
                      <a:pt x="10" y="20"/>
                      <a:pt x="8" y="21"/>
                    </a:cubicBezTo>
                    <a:cubicBezTo>
                      <a:pt x="2" y="25"/>
                      <a:pt x="0" y="33"/>
                      <a:pt x="4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6" y="64"/>
                      <a:pt x="5" y="66"/>
                    </a:cubicBezTo>
                    <a:cubicBezTo>
                      <a:pt x="3" y="69"/>
                      <a:pt x="3" y="73"/>
                      <a:pt x="4" y="76"/>
                    </a:cubicBezTo>
                    <a:cubicBezTo>
                      <a:pt x="4" y="80"/>
                      <a:pt x="7" y="82"/>
                      <a:pt x="10" y="84"/>
                    </a:cubicBezTo>
                    <a:cubicBezTo>
                      <a:pt x="11" y="85"/>
                      <a:pt x="14" y="86"/>
                      <a:pt x="16" y="86"/>
                    </a:cubicBezTo>
                    <a:cubicBezTo>
                      <a:pt x="19" y="86"/>
                      <a:pt x="21" y="85"/>
                      <a:pt x="24" y="83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3"/>
                      <a:pt x="38" y="94"/>
                      <a:pt x="39" y="96"/>
                    </a:cubicBezTo>
                    <a:cubicBezTo>
                      <a:pt x="40" y="99"/>
                      <a:pt x="42" y="102"/>
                      <a:pt x="45" y="104"/>
                    </a:cubicBezTo>
                    <a:cubicBezTo>
                      <a:pt x="47" y="105"/>
                      <a:pt x="49" y="105"/>
                      <a:pt x="51" y="105"/>
                    </a:cubicBezTo>
                    <a:cubicBezTo>
                      <a:pt x="56" y="105"/>
                      <a:pt x="60" y="103"/>
                      <a:pt x="62" y="99"/>
                    </a:cubicBezTo>
                    <a:cubicBezTo>
                      <a:pt x="64" y="96"/>
                      <a:pt x="64" y="93"/>
                      <a:pt x="64" y="91"/>
                    </a:cubicBezTo>
                    <a:cubicBezTo>
                      <a:pt x="78" y="83"/>
                      <a:pt x="78" y="83"/>
                      <a:pt x="78" y="83"/>
                    </a:cubicBezTo>
                    <a:cubicBezTo>
                      <a:pt x="80" y="85"/>
                      <a:pt x="83" y="86"/>
                      <a:pt x="86" y="86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9" y="86"/>
                      <a:pt x="92" y="85"/>
                      <a:pt x="94" y="84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4"/>
                      <a:pt x="110" y="95"/>
                      <a:pt x="110" y="97"/>
                    </a:cubicBezTo>
                    <a:cubicBezTo>
                      <a:pt x="111" y="100"/>
                      <a:pt x="113" y="103"/>
                      <a:pt x="116" y="105"/>
                    </a:cubicBezTo>
                    <a:cubicBezTo>
                      <a:pt x="118" y="106"/>
                      <a:pt x="120" y="106"/>
                      <a:pt x="122" y="106"/>
                    </a:cubicBezTo>
                    <a:cubicBezTo>
                      <a:pt x="127" y="106"/>
                      <a:pt x="131" y="104"/>
                      <a:pt x="134" y="100"/>
                    </a:cubicBezTo>
                    <a:cubicBezTo>
                      <a:pt x="135" y="97"/>
                      <a:pt x="136" y="94"/>
                      <a:pt x="135" y="92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52" y="86"/>
                      <a:pt x="155" y="87"/>
                      <a:pt x="158" y="87"/>
                    </a:cubicBezTo>
                    <a:cubicBezTo>
                      <a:pt x="158" y="87"/>
                      <a:pt x="158" y="87"/>
                      <a:pt x="158" y="87"/>
                    </a:cubicBezTo>
                    <a:cubicBezTo>
                      <a:pt x="165" y="87"/>
                      <a:pt x="171" y="81"/>
                      <a:pt x="171" y="74"/>
                    </a:cubicBezTo>
                    <a:cubicBezTo>
                      <a:pt x="171" y="69"/>
                      <a:pt x="168" y="65"/>
                      <a:pt x="164" y="63"/>
                    </a:cubicBezTo>
                    <a:close/>
                    <a:moveTo>
                      <a:pt x="158" y="28"/>
                    </a:moveTo>
                    <a:cubicBezTo>
                      <a:pt x="158" y="28"/>
                      <a:pt x="158" y="28"/>
                      <a:pt x="158" y="28"/>
                    </a:cubicBezTo>
                    <a:cubicBezTo>
                      <a:pt x="159" y="28"/>
                      <a:pt x="161" y="29"/>
                      <a:pt x="162" y="30"/>
                    </a:cubicBezTo>
                    <a:cubicBezTo>
                      <a:pt x="163" y="31"/>
                      <a:pt x="164" y="32"/>
                      <a:pt x="164" y="34"/>
                    </a:cubicBezTo>
                    <a:cubicBezTo>
                      <a:pt x="164" y="37"/>
                      <a:pt x="161" y="40"/>
                      <a:pt x="158" y="40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4" y="40"/>
                      <a:pt x="152" y="37"/>
                      <a:pt x="152" y="34"/>
                    </a:cubicBezTo>
                    <a:cubicBezTo>
                      <a:pt x="152" y="31"/>
                      <a:pt x="155" y="28"/>
                      <a:pt x="158" y="28"/>
                    </a:cubicBezTo>
                    <a:close/>
                    <a:moveTo>
                      <a:pt x="116" y="11"/>
                    </a:moveTo>
                    <a:cubicBezTo>
                      <a:pt x="117" y="9"/>
                      <a:pt x="119" y="8"/>
                      <a:pt x="122" y="8"/>
                    </a:cubicBezTo>
                    <a:cubicBezTo>
                      <a:pt x="123" y="8"/>
                      <a:pt x="124" y="9"/>
                      <a:pt x="124" y="9"/>
                    </a:cubicBezTo>
                    <a:cubicBezTo>
                      <a:pt x="126" y="10"/>
                      <a:pt x="127" y="11"/>
                      <a:pt x="127" y="13"/>
                    </a:cubicBezTo>
                    <a:cubicBezTo>
                      <a:pt x="128" y="14"/>
                      <a:pt x="127" y="16"/>
                      <a:pt x="127" y="17"/>
                    </a:cubicBezTo>
                    <a:cubicBezTo>
                      <a:pt x="125" y="20"/>
                      <a:pt x="121" y="21"/>
                      <a:pt x="119" y="19"/>
                    </a:cubicBezTo>
                    <a:cubicBezTo>
                      <a:pt x="116" y="18"/>
                      <a:pt x="115" y="14"/>
                      <a:pt x="116" y="11"/>
                    </a:cubicBezTo>
                    <a:close/>
                    <a:moveTo>
                      <a:pt x="87" y="27"/>
                    </a:moveTo>
                    <a:cubicBezTo>
                      <a:pt x="87" y="27"/>
                      <a:pt x="87" y="27"/>
                      <a:pt x="87" y="27"/>
                    </a:cubicBezTo>
                    <a:cubicBezTo>
                      <a:pt x="88" y="27"/>
                      <a:pt x="90" y="28"/>
                      <a:pt x="91" y="29"/>
                    </a:cubicBezTo>
                    <a:cubicBezTo>
                      <a:pt x="92" y="30"/>
                      <a:pt x="92" y="31"/>
                      <a:pt x="92" y="33"/>
                    </a:cubicBezTo>
                    <a:cubicBezTo>
                      <a:pt x="92" y="36"/>
                      <a:pt x="90" y="39"/>
                      <a:pt x="86" y="39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3" y="39"/>
                      <a:pt x="80" y="36"/>
                      <a:pt x="81" y="33"/>
                    </a:cubicBezTo>
                    <a:cubicBezTo>
                      <a:pt x="81" y="30"/>
                      <a:pt x="83" y="27"/>
                      <a:pt x="87" y="27"/>
                    </a:cubicBezTo>
                    <a:close/>
                    <a:moveTo>
                      <a:pt x="45" y="10"/>
                    </a:moveTo>
                    <a:cubicBezTo>
                      <a:pt x="46" y="8"/>
                      <a:pt x="48" y="7"/>
                      <a:pt x="50" y="7"/>
                    </a:cubicBezTo>
                    <a:cubicBezTo>
                      <a:pt x="51" y="7"/>
                      <a:pt x="52" y="8"/>
                      <a:pt x="53" y="8"/>
                    </a:cubicBezTo>
                    <a:cubicBezTo>
                      <a:pt x="55" y="9"/>
                      <a:pt x="56" y="10"/>
                      <a:pt x="56" y="12"/>
                    </a:cubicBezTo>
                    <a:cubicBezTo>
                      <a:pt x="56" y="13"/>
                      <a:pt x="56" y="15"/>
                      <a:pt x="55" y="16"/>
                    </a:cubicBezTo>
                    <a:cubicBezTo>
                      <a:pt x="54" y="19"/>
                      <a:pt x="50" y="20"/>
                      <a:pt x="47" y="18"/>
                    </a:cubicBezTo>
                    <a:cubicBezTo>
                      <a:pt x="44" y="17"/>
                      <a:pt x="43" y="13"/>
                      <a:pt x="45" y="10"/>
                    </a:cubicBezTo>
                    <a:close/>
                    <a:moveTo>
                      <a:pt x="10" y="35"/>
                    </a:moveTo>
                    <a:cubicBezTo>
                      <a:pt x="8" y="33"/>
                      <a:pt x="9" y="29"/>
                      <a:pt x="12" y="27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7" y="26"/>
                      <a:pt x="19" y="28"/>
                      <a:pt x="20" y="29"/>
                    </a:cubicBezTo>
                    <a:cubicBezTo>
                      <a:pt x="21" y="31"/>
                      <a:pt x="21" y="32"/>
                      <a:pt x="21" y="34"/>
                    </a:cubicBezTo>
                    <a:cubicBezTo>
                      <a:pt x="20" y="35"/>
                      <a:pt x="19" y="37"/>
                      <a:pt x="18" y="37"/>
                    </a:cubicBezTo>
                    <a:cubicBezTo>
                      <a:pt x="15" y="39"/>
                      <a:pt x="12" y="38"/>
                      <a:pt x="10" y="35"/>
                    </a:cubicBezTo>
                    <a:close/>
                    <a:moveTo>
                      <a:pt x="13" y="78"/>
                    </a:moveTo>
                    <a:cubicBezTo>
                      <a:pt x="12" y="77"/>
                      <a:pt x="11" y="76"/>
                      <a:pt x="10" y="74"/>
                    </a:cubicBezTo>
                    <a:cubicBezTo>
                      <a:pt x="10" y="73"/>
                      <a:pt x="10" y="71"/>
                      <a:pt x="11" y="70"/>
                    </a:cubicBezTo>
                    <a:cubicBezTo>
                      <a:pt x="12" y="68"/>
                      <a:pt x="14" y="67"/>
                      <a:pt x="16" y="67"/>
                    </a:cubicBezTo>
                    <a:cubicBezTo>
                      <a:pt x="17" y="67"/>
                      <a:pt x="18" y="67"/>
                      <a:pt x="19" y="68"/>
                    </a:cubicBezTo>
                    <a:cubicBezTo>
                      <a:pt x="22" y="69"/>
                      <a:pt x="23" y="73"/>
                      <a:pt x="21" y="76"/>
                    </a:cubicBezTo>
                    <a:cubicBezTo>
                      <a:pt x="20" y="79"/>
                      <a:pt x="16" y="80"/>
                      <a:pt x="13" y="78"/>
                    </a:cubicBezTo>
                    <a:close/>
                    <a:moveTo>
                      <a:pt x="56" y="95"/>
                    </a:moveTo>
                    <a:cubicBezTo>
                      <a:pt x="55" y="98"/>
                      <a:pt x="51" y="99"/>
                      <a:pt x="48" y="97"/>
                    </a:cubicBezTo>
                    <a:cubicBezTo>
                      <a:pt x="47" y="97"/>
                      <a:pt x="46" y="95"/>
                      <a:pt x="45" y="94"/>
                    </a:cubicBezTo>
                    <a:cubicBezTo>
                      <a:pt x="45" y="92"/>
                      <a:pt x="45" y="91"/>
                      <a:pt x="46" y="89"/>
                    </a:cubicBezTo>
                    <a:cubicBezTo>
                      <a:pt x="47" y="88"/>
                      <a:pt x="49" y="86"/>
                      <a:pt x="51" y="86"/>
                    </a:cubicBezTo>
                    <a:cubicBezTo>
                      <a:pt x="52" y="86"/>
                      <a:pt x="53" y="87"/>
                      <a:pt x="54" y="87"/>
                    </a:cubicBezTo>
                    <a:cubicBezTo>
                      <a:pt x="57" y="89"/>
                      <a:pt x="58" y="92"/>
                      <a:pt x="56" y="95"/>
                    </a:cubicBezTo>
                    <a:close/>
                    <a:moveTo>
                      <a:pt x="58" y="81"/>
                    </a:moveTo>
                    <a:cubicBezTo>
                      <a:pt x="56" y="80"/>
                      <a:pt x="53" y="79"/>
                      <a:pt x="51" y="79"/>
                    </a:cubicBezTo>
                    <a:cubicBezTo>
                      <a:pt x="47" y="79"/>
                      <a:pt x="43" y="82"/>
                      <a:pt x="41" y="85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30" y="72"/>
                      <a:pt x="28" y="65"/>
                      <a:pt x="22" y="62"/>
                    </a:cubicBezTo>
                    <a:cubicBezTo>
                      <a:pt x="21" y="61"/>
                      <a:pt x="20" y="60"/>
                      <a:pt x="18" y="60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5"/>
                      <a:pt x="21" y="44"/>
                      <a:pt x="22" y="43"/>
                    </a:cubicBezTo>
                    <a:cubicBezTo>
                      <a:pt x="25" y="42"/>
                      <a:pt x="27" y="39"/>
                      <a:pt x="28" y="36"/>
                    </a:cubicBezTo>
                    <a:cubicBezTo>
                      <a:pt x="28" y="33"/>
                      <a:pt x="28" y="30"/>
                      <a:pt x="27" y="27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0" y="22"/>
                      <a:pt x="42" y="23"/>
                      <a:pt x="44" y="24"/>
                    </a:cubicBezTo>
                    <a:cubicBezTo>
                      <a:pt x="46" y="26"/>
                      <a:pt x="48" y="26"/>
                      <a:pt x="50" y="26"/>
                    </a:cubicBezTo>
                    <a:cubicBezTo>
                      <a:pt x="54" y="26"/>
                      <a:pt x="57" y="25"/>
                      <a:pt x="59" y="22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31"/>
                      <a:pt x="74" y="32"/>
                      <a:pt x="74" y="33"/>
                    </a:cubicBezTo>
                    <a:cubicBezTo>
                      <a:pt x="73" y="38"/>
                      <a:pt x="77" y="43"/>
                      <a:pt x="82" y="45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78" y="63"/>
                      <a:pt x="74" y="67"/>
                      <a:pt x="74" y="73"/>
                    </a:cubicBezTo>
                    <a:cubicBezTo>
                      <a:pt x="74" y="74"/>
                      <a:pt x="74" y="76"/>
                      <a:pt x="74" y="77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0" y="83"/>
                      <a:pt x="59" y="82"/>
                      <a:pt x="58" y="81"/>
                    </a:cubicBezTo>
                    <a:close/>
                    <a:moveTo>
                      <a:pt x="87" y="79"/>
                    </a:moveTo>
                    <a:cubicBezTo>
                      <a:pt x="87" y="83"/>
                      <a:pt x="87" y="83"/>
                      <a:pt x="87" y="83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3" y="79"/>
                      <a:pt x="81" y="76"/>
                      <a:pt x="81" y="73"/>
                    </a:cubicBezTo>
                    <a:cubicBezTo>
                      <a:pt x="81" y="70"/>
                      <a:pt x="83" y="67"/>
                      <a:pt x="87" y="67"/>
                    </a:cubicBezTo>
                    <a:cubicBezTo>
                      <a:pt x="90" y="67"/>
                      <a:pt x="93" y="70"/>
                      <a:pt x="93" y="73"/>
                    </a:cubicBezTo>
                    <a:cubicBezTo>
                      <a:pt x="92" y="76"/>
                      <a:pt x="90" y="79"/>
                      <a:pt x="87" y="79"/>
                    </a:cubicBezTo>
                    <a:close/>
                    <a:moveTo>
                      <a:pt x="128" y="96"/>
                    </a:moveTo>
                    <a:cubicBezTo>
                      <a:pt x="126" y="99"/>
                      <a:pt x="122" y="100"/>
                      <a:pt x="120" y="98"/>
                    </a:cubicBezTo>
                    <a:cubicBezTo>
                      <a:pt x="118" y="98"/>
                      <a:pt x="117" y="96"/>
                      <a:pt x="117" y="95"/>
                    </a:cubicBezTo>
                    <a:cubicBezTo>
                      <a:pt x="116" y="93"/>
                      <a:pt x="117" y="92"/>
                      <a:pt x="117" y="90"/>
                    </a:cubicBezTo>
                    <a:cubicBezTo>
                      <a:pt x="118" y="89"/>
                      <a:pt x="120" y="87"/>
                      <a:pt x="123" y="87"/>
                    </a:cubicBezTo>
                    <a:cubicBezTo>
                      <a:pt x="124" y="87"/>
                      <a:pt x="125" y="88"/>
                      <a:pt x="125" y="88"/>
                    </a:cubicBezTo>
                    <a:cubicBezTo>
                      <a:pt x="128" y="90"/>
                      <a:pt x="129" y="93"/>
                      <a:pt x="128" y="96"/>
                    </a:cubicBezTo>
                    <a:close/>
                    <a:moveTo>
                      <a:pt x="129" y="82"/>
                    </a:moveTo>
                    <a:cubicBezTo>
                      <a:pt x="127" y="81"/>
                      <a:pt x="125" y="80"/>
                      <a:pt x="123" y="80"/>
                    </a:cubicBezTo>
                    <a:cubicBezTo>
                      <a:pt x="118" y="80"/>
                      <a:pt x="114" y="83"/>
                      <a:pt x="112" y="86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9" y="77"/>
                      <a:pt x="99" y="75"/>
                      <a:pt x="99" y="73"/>
                    </a:cubicBezTo>
                    <a:cubicBezTo>
                      <a:pt x="100" y="68"/>
                      <a:pt x="97" y="64"/>
                      <a:pt x="92" y="62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2"/>
                      <a:pt x="99" y="38"/>
                      <a:pt x="99" y="33"/>
                    </a:cubicBezTo>
                    <a:cubicBezTo>
                      <a:pt x="99" y="31"/>
                      <a:pt x="99" y="30"/>
                      <a:pt x="98" y="28"/>
                    </a:cubicBezTo>
                    <a:cubicBezTo>
                      <a:pt x="111" y="21"/>
                      <a:pt x="111" y="21"/>
                      <a:pt x="111" y="21"/>
                    </a:cubicBezTo>
                    <a:cubicBezTo>
                      <a:pt x="112" y="23"/>
                      <a:pt x="113" y="24"/>
                      <a:pt x="115" y="25"/>
                    </a:cubicBezTo>
                    <a:cubicBezTo>
                      <a:pt x="117" y="27"/>
                      <a:pt x="119" y="27"/>
                      <a:pt x="121" y="27"/>
                    </a:cubicBezTo>
                    <a:cubicBezTo>
                      <a:pt x="125" y="27"/>
                      <a:pt x="128" y="26"/>
                      <a:pt x="131" y="23"/>
                    </a:cubicBezTo>
                    <a:cubicBezTo>
                      <a:pt x="145" y="32"/>
                      <a:pt x="145" y="32"/>
                      <a:pt x="145" y="32"/>
                    </a:cubicBezTo>
                    <a:cubicBezTo>
                      <a:pt x="145" y="32"/>
                      <a:pt x="145" y="33"/>
                      <a:pt x="145" y="34"/>
                    </a:cubicBezTo>
                    <a:cubicBezTo>
                      <a:pt x="145" y="40"/>
                      <a:pt x="150" y="46"/>
                      <a:pt x="156" y="47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0" y="62"/>
                      <a:pt x="145" y="67"/>
                      <a:pt x="145" y="74"/>
                    </a:cubicBezTo>
                    <a:cubicBezTo>
                      <a:pt x="145" y="75"/>
                      <a:pt x="145" y="77"/>
                      <a:pt x="146" y="78"/>
                    </a:cubicBezTo>
                    <a:cubicBezTo>
                      <a:pt x="132" y="85"/>
                      <a:pt x="132" y="85"/>
                      <a:pt x="132" y="85"/>
                    </a:cubicBezTo>
                    <a:cubicBezTo>
                      <a:pt x="132" y="84"/>
                      <a:pt x="130" y="83"/>
                      <a:pt x="129" y="82"/>
                    </a:cubicBezTo>
                    <a:close/>
                    <a:moveTo>
                      <a:pt x="158" y="80"/>
                    </a:moveTo>
                    <a:cubicBezTo>
                      <a:pt x="158" y="84"/>
                      <a:pt x="158" y="84"/>
                      <a:pt x="158" y="84"/>
                    </a:cubicBezTo>
                    <a:cubicBezTo>
                      <a:pt x="158" y="80"/>
                      <a:pt x="158" y="80"/>
                      <a:pt x="158" y="80"/>
                    </a:cubicBezTo>
                    <a:cubicBezTo>
                      <a:pt x="156" y="80"/>
                      <a:pt x="155" y="79"/>
                      <a:pt x="154" y="78"/>
                    </a:cubicBezTo>
                    <a:cubicBezTo>
                      <a:pt x="153" y="77"/>
                      <a:pt x="152" y="76"/>
                      <a:pt x="152" y="74"/>
                    </a:cubicBezTo>
                    <a:cubicBezTo>
                      <a:pt x="152" y="71"/>
                      <a:pt x="155" y="68"/>
                      <a:pt x="158" y="68"/>
                    </a:cubicBezTo>
                    <a:cubicBezTo>
                      <a:pt x="161" y="68"/>
                      <a:pt x="164" y="71"/>
                      <a:pt x="164" y="74"/>
                    </a:cubicBezTo>
                    <a:cubicBezTo>
                      <a:pt x="164" y="77"/>
                      <a:pt x="161" y="80"/>
                      <a:pt x="158" y="8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8" name="Freeform 132"/>
              <p:cNvSpPr>
                <a:spLocks noEditPoints="1"/>
              </p:cNvSpPr>
              <p:nvPr/>
            </p:nvSpPr>
            <p:spPr bwMode="auto">
              <a:xfrm>
                <a:off x="910620" y="2211240"/>
                <a:ext cx="390822" cy="75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"/>
                  </a:cxn>
                  <a:cxn ang="0">
                    <a:pos x="200" y="42"/>
                  </a:cxn>
                  <a:cxn ang="0">
                    <a:pos x="200" y="0"/>
                  </a:cxn>
                  <a:cxn ang="0">
                    <a:pos x="0" y="0"/>
                  </a:cxn>
                  <a:cxn ang="0">
                    <a:pos x="192" y="34"/>
                  </a:cxn>
                  <a:cxn ang="0">
                    <a:pos x="8" y="34"/>
                  </a:cxn>
                  <a:cxn ang="0">
                    <a:pos x="8" y="8"/>
                  </a:cxn>
                  <a:cxn ang="0">
                    <a:pos x="192" y="8"/>
                  </a:cxn>
                  <a:cxn ang="0">
                    <a:pos x="192" y="34"/>
                  </a:cxn>
                </a:cxnLst>
                <a:rect l="0" t="0" r="r" b="b"/>
                <a:pathLst>
                  <a:path w="200" h="42">
                    <a:moveTo>
                      <a:pt x="0" y="0"/>
                    </a:moveTo>
                    <a:lnTo>
                      <a:pt x="0" y="42"/>
                    </a:lnTo>
                    <a:lnTo>
                      <a:pt x="200" y="42"/>
                    </a:lnTo>
                    <a:lnTo>
                      <a:pt x="200" y="0"/>
                    </a:lnTo>
                    <a:lnTo>
                      <a:pt x="0" y="0"/>
                    </a:lnTo>
                    <a:close/>
                    <a:moveTo>
                      <a:pt x="192" y="34"/>
                    </a:moveTo>
                    <a:lnTo>
                      <a:pt x="8" y="34"/>
                    </a:lnTo>
                    <a:lnTo>
                      <a:pt x="8" y="8"/>
                    </a:lnTo>
                    <a:lnTo>
                      <a:pt x="192" y="8"/>
                    </a:lnTo>
                    <a:lnTo>
                      <a:pt x="192" y="3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9" name="Rectangle 133"/>
              <p:cNvSpPr>
                <a:spLocks noChangeArrowheads="1"/>
              </p:cNvSpPr>
              <p:nvPr/>
            </p:nvSpPr>
            <p:spPr bwMode="auto">
              <a:xfrm>
                <a:off x="937978" y="2236436"/>
                <a:ext cx="244264" cy="25196"/>
              </a:xfrm>
              <a:prstGeom prst="rect">
                <a:avLst/>
              </a:prstGeom>
              <a:solidFill>
                <a:srgbClr val="C7C8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803144" y="3175891"/>
                <a:ext cx="17587" cy="19797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0"/>
                  </a:cxn>
                </a:cxnLst>
                <a:rect l="0" t="0" r="r" b="b"/>
                <a:pathLst>
                  <a:path w="10" h="12">
                    <a:moveTo>
                      <a:pt x="10" y="0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7" y="12"/>
                      <a:pt x="10" y="12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777740" y="3174091"/>
                <a:ext cx="21495" cy="19797"/>
              </a:xfrm>
              <a:custGeom>
                <a:avLst/>
                <a:gdLst/>
                <a:ahLst/>
                <a:cxnLst>
                  <a:cxn ang="0">
                    <a:pos x="11" y="1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1" y="1"/>
                  </a:cxn>
                </a:cxnLst>
                <a:rect l="0" t="0" r="r" b="b"/>
                <a:pathLst>
                  <a:path w="12" h="12">
                    <a:moveTo>
                      <a:pt x="11" y="1"/>
                    </a:moveTo>
                    <a:cubicBezTo>
                      <a:pt x="7" y="1"/>
                      <a:pt x="4" y="1"/>
                      <a:pt x="0" y="0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8" y="12"/>
                      <a:pt x="12" y="12"/>
                    </a:cubicBezTo>
                    <a:cubicBezTo>
                      <a:pt x="11" y="9"/>
                      <a:pt x="11" y="5"/>
                      <a:pt x="1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746475" y="3150695"/>
                <a:ext cx="23449" cy="17997"/>
              </a:xfrm>
              <a:custGeom>
                <a:avLst/>
                <a:gdLst/>
                <a:ahLst/>
                <a:cxnLst>
                  <a:cxn ang="0">
                    <a:pos x="13" y="11"/>
                  </a:cxn>
                  <a:cxn ang="0">
                    <a:pos x="12" y="1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3" y="11"/>
                  </a:cxn>
                </a:cxnLst>
                <a:rect l="0" t="0" r="r" b="b"/>
                <a:pathLst>
                  <a:path w="13" h="11">
                    <a:moveTo>
                      <a:pt x="13" y="11"/>
                    </a:moveTo>
                    <a:cubicBezTo>
                      <a:pt x="12" y="7"/>
                      <a:pt x="12" y="4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1" y="10"/>
                    </a:cubicBezTo>
                    <a:cubicBezTo>
                      <a:pt x="5" y="10"/>
                      <a:pt x="9" y="10"/>
                      <a:pt x="13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748429" y="3174091"/>
                <a:ext cx="23449" cy="19797"/>
              </a:xfrm>
              <a:custGeom>
                <a:avLst/>
                <a:gdLst/>
                <a:ahLst/>
                <a:cxnLst>
                  <a:cxn ang="0">
                    <a:pos x="13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3" y="12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cubicBezTo>
                      <a:pt x="12" y="8"/>
                      <a:pt x="12" y="4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1" y="7"/>
                      <a:pt x="1" y="11"/>
                    </a:cubicBezTo>
                    <a:cubicBezTo>
                      <a:pt x="5" y="11"/>
                      <a:pt x="9" y="12"/>
                      <a:pt x="13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881308" y="3150695"/>
                <a:ext cx="23449" cy="1799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1"/>
                  </a:cxn>
                  <a:cxn ang="0">
                    <a:pos x="12" y="10"/>
                  </a:cxn>
                  <a:cxn ang="0">
                    <a:pos x="13" y="0"/>
                  </a:cxn>
                  <a:cxn ang="0">
                    <a:pos x="0" y="1"/>
                  </a:cxn>
                </a:cxnLst>
                <a:rect l="0" t="0" r="r" b="b"/>
                <a:pathLst>
                  <a:path w="13" h="11">
                    <a:moveTo>
                      <a:pt x="0" y="1"/>
                    </a:moveTo>
                    <a:cubicBezTo>
                      <a:pt x="0" y="4"/>
                      <a:pt x="0" y="7"/>
                      <a:pt x="0" y="11"/>
                    </a:cubicBezTo>
                    <a:cubicBezTo>
                      <a:pt x="4" y="10"/>
                      <a:pt x="8" y="10"/>
                      <a:pt x="12" y="10"/>
                    </a:cubicBezTo>
                    <a:cubicBezTo>
                      <a:pt x="12" y="7"/>
                      <a:pt x="13" y="3"/>
                      <a:pt x="13" y="0"/>
                    </a:cubicBezTo>
                    <a:cubicBezTo>
                      <a:pt x="9" y="0"/>
                      <a:pt x="4" y="0"/>
                      <a:pt x="0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855905" y="3100303"/>
                <a:ext cx="19541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2"/>
                  </a:cxn>
                  <a:cxn ang="0">
                    <a:pos x="1" y="12"/>
                  </a:cxn>
                  <a:cxn ang="0">
                    <a:pos x="12" y="12"/>
                  </a:cxn>
                  <a:cxn ang="0">
                    <a:pos x="12" y="1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8"/>
                      <a:pt x="12" y="5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853951" y="3174091"/>
                <a:ext cx="19541" cy="215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" y="1"/>
                  </a:cxn>
                  <a:cxn ang="0">
                    <a:pos x="0" y="13"/>
                  </a:cxn>
                  <a:cxn ang="0">
                    <a:pos x="11" y="12"/>
                  </a:cxn>
                  <a:cxn ang="0">
                    <a:pos x="12" y="0"/>
                  </a:cxn>
                </a:cxnLst>
                <a:rect l="0" t="0" r="r" b="b"/>
                <a:pathLst>
                  <a:path w="12" h="13">
                    <a:moveTo>
                      <a:pt x="12" y="0"/>
                    </a:moveTo>
                    <a:cubicBezTo>
                      <a:pt x="8" y="1"/>
                      <a:pt x="4" y="1"/>
                      <a:pt x="1" y="1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4" y="12"/>
                      <a:pt x="7" y="12"/>
                      <a:pt x="11" y="12"/>
                    </a:cubicBezTo>
                    <a:cubicBezTo>
                      <a:pt x="11" y="8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828547" y="3078706"/>
                <a:ext cx="19541" cy="1619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11" y="10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11" h="10">
                    <a:moveTo>
                      <a:pt x="0" y="10"/>
                    </a:moveTo>
                    <a:cubicBezTo>
                      <a:pt x="3" y="10"/>
                      <a:pt x="7" y="10"/>
                      <a:pt x="11" y="10"/>
                    </a:cubicBezTo>
                    <a:cubicBezTo>
                      <a:pt x="11" y="7"/>
                      <a:pt x="11" y="4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855905" y="3078706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11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2" h="11">
                    <a:moveTo>
                      <a:pt x="0" y="11"/>
                    </a:moveTo>
                    <a:cubicBezTo>
                      <a:pt x="4" y="11"/>
                      <a:pt x="8" y="11"/>
                      <a:pt x="12" y="11"/>
                    </a:cubicBezTo>
                    <a:cubicBezTo>
                      <a:pt x="12" y="8"/>
                      <a:pt x="11" y="4"/>
                      <a:pt x="11" y="1"/>
                    </a:cubicBezTo>
                    <a:cubicBezTo>
                      <a:pt x="7" y="1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881308" y="3080506"/>
                <a:ext cx="23449" cy="161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0"/>
                  </a:cxn>
                  <a:cxn ang="0">
                    <a:pos x="13" y="10"/>
                  </a:cxn>
                  <a:cxn ang="0">
                    <a:pos x="12" y="1"/>
                  </a:cxn>
                  <a:cxn ang="0">
                    <a:pos x="0" y="0"/>
                  </a:cxn>
                </a:cxnLst>
                <a:rect l="0" t="0" r="r" b="b"/>
                <a:pathLst>
                  <a:path w="13" h="10">
                    <a:moveTo>
                      <a:pt x="0" y="0"/>
                    </a:moveTo>
                    <a:cubicBezTo>
                      <a:pt x="0" y="3"/>
                      <a:pt x="0" y="7"/>
                      <a:pt x="0" y="10"/>
                    </a:cubicBezTo>
                    <a:cubicBezTo>
                      <a:pt x="5" y="10"/>
                      <a:pt x="9" y="10"/>
                      <a:pt x="13" y="10"/>
                    </a:cubicBezTo>
                    <a:cubicBezTo>
                      <a:pt x="13" y="7"/>
                      <a:pt x="13" y="4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746475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13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3" y="12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cubicBezTo>
                      <a:pt x="13" y="8"/>
                      <a:pt x="13" y="4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7"/>
                      <a:pt x="1" y="11"/>
                    </a:cubicBezTo>
                    <a:cubicBezTo>
                      <a:pt x="5" y="12"/>
                      <a:pt x="9" y="12"/>
                      <a:pt x="13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773832" y="3078706"/>
                <a:ext cx="21495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1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2" h="11">
                    <a:moveTo>
                      <a:pt x="0" y="11"/>
                    </a:moveTo>
                    <a:cubicBezTo>
                      <a:pt x="4" y="10"/>
                      <a:pt x="8" y="10"/>
                      <a:pt x="12" y="10"/>
                    </a:cubicBezTo>
                    <a:cubicBezTo>
                      <a:pt x="12" y="7"/>
                      <a:pt x="12" y="4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801190" y="3078706"/>
                <a:ext cx="19541" cy="1619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0"/>
                  </a:cxn>
                  <a:cxn ang="0">
                    <a:pos x="7" y="10"/>
                  </a:cxn>
                  <a:cxn ang="0">
                    <a:pos x="12" y="10"/>
                  </a:cxn>
                  <a:cxn ang="0">
                    <a:pos x="12" y="0"/>
                  </a:cxn>
                  <a:cxn ang="0">
                    <a:pos x="9" y="0"/>
                  </a:cxn>
                  <a:cxn ang="0">
                    <a:pos x="1" y="0"/>
                  </a:cxn>
                </a:cxnLst>
                <a:rect l="0" t="0" r="r" b="b"/>
                <a:pathLst>
                  <a:path w="12" h="10">
                    <a:moveTo>
                      <a:pt x="1" y="0"/>
                    </a:moveTo>
                    <a:cubicBezTo>
                      <a:pt x="0" y="3"/>
                      <a:pt x="0" y="7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10"/>
                      <a:pt x="12" y="1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6" y="0"/>
                      <a:pt x="4" y="0"/>
                      <a:pt x="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828547" y="3175891"/>
                <a:ext cx="19541" cy="19797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" y="12"/>
                  </a:cxn>
                  <a:cxn ang="0">
                    <a:pos x="10" y="12"/>
                  </a:cxn>
                </a:cxnLst>
                <a:rect l="0" t="0" r="r" b="b"/>
                <a:pathLst>
                  <a:path w="11" h="12">
                    <a:moveTo>
                      <a:pt x="10" y="12"/>
                    </a:moveTo>
                    <a:cubicBezTo>
                      <a:pt x="10" y="8"/>
                      <a:pt x="11" y="4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4" y="12"/>
                      <a:pt x="7" y="12"/>
                      <a:pt x="1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775786" y="3030113"/>
                <a:ext cx="21495" cy="17997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1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1" y="1"/>
                  </a:cxn>
                </a:cxnLst>
                <a:rect l="0" t="0" r="r" b="b"/>
                <a:pathLst>
                  <a:path w="12" h="11">
                    <a:moveTo>
                      <a:pt x="1" y="1"/>
                    </a:moveTo>
                    <a:cubicBezTo>
                      <a:pt x="1" y="4"/>
                      <a:pt x="1" y="8"/>
                      <a:pt x="0" y="11"/>
                    </a:cubicBezTo>
                    <a:cubicBezTo>
                      <a:pt x="4" y="11"/>
                      <a:pt x="8" y="11"/>
                      <a:pt x="12" y="11"/>
                    </a:cubicBezTo>
                    <a:cubicBezTo>
                      <a:pt x="12" y="7"/>
                      <a:pt x="12" y="4"/>
                      <a:pt x="12" y="0"/>
                    </a:cubicBezTo>
                    <a:cubicBezTo>
                      <a:pt x="9" y="0"/>
                      <a:pt x="5" y="0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773832" y="3053510"/>
                <a:ext cx="21495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1" y="0"/>
                  </a:cxn>
                  <a:cxn ang="0">
                    <a:pos x="0" y="12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4" y="12"/>
                      <a:pt x="8" y="11"/>
                      <a:pt x="12" y="11"/>
                    </a:cubicBezTo>
                    <a:cubicBezTo>
                      <a:pt x="12" y="7"/>
                      <a:pt x="12" y="4"/>
                      <a:pt x="12" y="0"/>
                    </a:cubicBezTo>
                    <a:cubicBezTo>
                      <a:pt x="9" y="0"/>
                      <a:pt x="5" y="0"/>
                      <a:pt x="1" y="0"/>
                    </a:cubicBezTo>
                    <a:cubicBezTo>
                      <a:pt x="1" y="4"/>
                      <a:pt x="1" y="8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748429" y="3031913"/>
                <a:ext cx="21495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1" y="1"/>
                  </a:cxn>
                  <a:cxn ang="0">
                    <a:pos x="0" y="11"/>
                  </a:cxn>
                </a:cxnLst>
                <a:rect l="0" t="0" r="r" b="b"/>
                <a:pathLst>
                  <a:path w="12" h="11">
                    <a:moveTo>
                      <a:pt x="0" y="11"/>
                    </a:moveTo>
                    <a:cubicBezTo>
                      <a:pt x="4" y="11"/>
                      <a:pt x="8" y="11"/>
                      <a:pt x="12" y="11"/>
                    </a:cubicBezTo>
                    <a:cubicBezTo>
                      <a:pt x="12" y="7"/>
                      <a:pt x="12" y="3"/>
                      <a:pt x="12" y="0"/>
                    </a:cubicBezTo>
                    <a:cubicBezTo>
                      <a:pt x="8" y="0"/>
                      <a:pt x="5" y="0"/>
                      <a:pt x="1" y="1"/>
                    </a:cubicBezTo>
                    <a:cubicBezTo>
                      <a:pt x="0" y="4"/>
                      <a:pt x="0" y="8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801190" y="3053510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1"/>
                  </a:cxn>
                  <a:cxn ang="0">
                    <a:pos x="8" y="11"/>
                  </a:cxn>
                  <a:cxn ang="0">
                    <a:pos x="11" y="11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0" y="0"/>
                  </a:cxn>
                </a:cxnLst>
                <a:rect l="0" t="0" r="r" b="b"/>
                <a:pathLst>
                  <a:path w="11" h="11">
                    <a:moveTo>
                      <a:pt x="0" y="0"/>
                    </a:moveTo>
                    <a:cubicBezTo>
                      <a:pt x="0" y="4"/>
                      <a:pt x="0" y="7"/>
                      <a:pt x="0" y="11"/>
                    </a:cubicBezTo>
                    <a:cubicBezTo>
                      <a:pt x="3" y="11"/>
                      <a:pt x="5" y="11"/>
                      <a:pt x="8" y="11"/>
                    </a:cubicBezTo>
                    <a:cubicBezTo>
                      <a:pt x="9" y="11"/>
                      <a:pt x="10" y="11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724979" y="3031913"/>
                <a:ext cx="19541" cy="17997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11"/>
                  </a:cxn>
                  <a:cxn ang="0">
                    <a:pos x="10" y="10"/>
                  </a:cxn>
                  <a:cxn ang="0">
                    <a:pos x="11" y="0"/>
                  </a:cxn>
                  <a:cxn ang="0">
                    <a:pos x="2" y="1"/>
                  </a:cxn>
                  <a:cxn ang="0">
                    <a:pos x="1" y="2"/>
                  </a:cxn>
                </a:cxnLst>
                <a:rect l="0" t="0" r="r" b="b"/>
                <a:pathLst>
                  <a:path w="11" h="11">
                    <a:moveTo>
                      <a:pt x="1" y="2"/>
                    </a:moveTo>
                    <a:cubicBezTo>
                      <a:pt x="0" y="5"/>
                      <a:pt x="0" y="8"/>
                      <a:pt x="0" y="11"/>
                    </a:cubicBezTo>
                    <a:cubicBezTo>
                      <a:pt x="3" y="11"/>
                      <a:pt x="6" y="10"/>
                      <a:pt x="10" y="10"/>
                    </a:cubicBezTo>
                    <a:cubicBezTo>
                      <a:pt x="10" y="7"/>
                      <a:pt x="10" y="3"/>
                      <a:pt x="11" y="0"/>
                    </a:cubicBezTo>
                    <a:cubicBezTo>
                      <a:pt x="8" y="0"/>
                      <a:pt x="5" y="0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9" name="Freeform 153"/>
              <p:cNvSpPr>
                <a:spLocks/>
              </p:cNvSpPr>
              <p:nvPr/>
            </p:nvSpPr>
            <p:spPr bwMode="auto">
              <a:xfrm>
                <a:off x="732796" y="3015716"/>
                <a:ext cx="13679" cy="1259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" y="6"/>
                  </a:cxn>
                  <a:cxn ang="0">
                    <a:pos x="7" y="0"/>
                  </a:cxn>
                  <a:cxn ang="0">
                    <a:pos x="0" y="7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cubicBezTo>
                      <a:pt x="2" y="6"/>
                      <a:pt x="4" y="6"/>
                      <a:pt x="6" y="6"/>
                    </a:cubicBezTo>
                    <a:cubicBezTo>
                      <a:pt x="6" y="4"/>
                      <a:pt x="7" y="2"/>
                      <a:pt x="7" y="0"/>
                    </a:cubicBezTo>
                    <a:cubicBezTo>
                      <a:pt x="4" y="2"/>
                      <a:pt x="2" y="4"/>
                      <a:pt x="0" y="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828547" y="3053510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1" y="11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1" h="11">
                    <a:moveTo>
                      <a:pt x="0" y="11"/>
                    </a:moveTo>
                    <a:cubicBezTo>
                      <a:pt x="3" y="11"/>
                      <a:pt x="7" y="11"/>
                      <a:pt x="11" y="11"/>
                    </a:cubicBezTo>
                    <a:cubicBezTo>
                      <a:pt x="11" y="8"/>
                      <a:pt x="11" y="4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908666" y="3055310"/>
                <a:ext cx="19541" cy="215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2"/>
                  </a:cxn>
                  <a:cxn ang="0">
                    <a:pos x="11" y="13"/>
                  </a:cxn>
                  <a:cxn ang="0">
                    <a:pos x="10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13">
                    <a:moveTo>
                      <a:pt x="0" y="0"/>
                    </a:moveTo>
                    <a:cubicBezTo>
                      <a:pt x="0" y="4"/>
                      <a:pt x="0" y="8"/>
                      <a:pt x="1" y="12"/>
                    </a:cubicBezTo>
                    <a:cubicBezTo>
                      <a:pt x="4" y="12"/>
                      <a:pt x="7" y="12"/>
                      <a:pt x="11" y="13"/>
                    </a:cubicBezTo>
                    <a:cubicBezTo>
                      <a:pt x="10" y="9"/>
                      <a:pt x="10" y="5"/>
                      <a:pt x="10" y="1"/>
                    </a:cubicBezTo>
                    <a:cubicBezTo>
                      <a:pt x="6" y="1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910620" y="3082305"/>
                <a:ext cx="17587" cy="161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0"/>
                  </a:cxn>
                  <a:cxn ang="0">
                    <a:pos x="10" y="10"/>
                  </a:cxn>
                  <a:cxn ang="0">
                    <a:pos x="1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cubicBezTo>
                      <a:pt x="0" y="3"/>
                      <a:pt x="1" y="6"/>
                      <a:pt x="1" y="10"/>
                    </a:cubicBezTo>
                    <a:cubicBezTo>
                      <a:pt x="4" y="10"/>
                      <a:pt x="7" y="10"/>
                      <a:pt x="10" y="10"/>
                    </a:cubicBezTo>
                    <a:cubicBezTo>
                      <a:pt x="10" y="7"/>
                      <a:pt x="10" y="4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910620" y="3127298"/>
                <a:ext cx="19541" cy="17997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9" y="11"/>
                  </a:cxn>
                  <a:cxn ang="0">
                    <a:pos x="10" y="0"/>
                  </a:cxn>
                </a:cxnLst>
                <a:rect l="0" t="0" r="r" b="b"/>
                <a:pathLst>
                  <a:path w="10" h="11">
                    <a:moveTo>
                      <a:pt x="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3" y="11"/>
                      <a:pt x="6" y="11"/>
                      <a:pt x="9" y="11"/>
                    </a:cubicBezTo>
                    <a:cubicBezTo>
                      <a:pt x="10" y="7"/>
                      <a:pt x="10" y="3"/>
                      <a:pt x="1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853951" y="3053510"/>
                <a:ext cx="19541" cy="19797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12" y="12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1" y="12"/>
                  </a:cxn>
                </a:cxnLst>
                <a:rect l="0" t="0" r="r" b="b"/>
                <a:pathLst>
                  <a:path w="12" h="12">
                    <a:moveTo>
                      <a:pt x="1" y="12"/>
                    </a:moveTo>
                    <a:cubicBezTo>
                      <a:pt x="4" y="12"/>
                      <a:pt x="8" y="12"/>
                      <a:pt x="12" y="12"/>
                    </a:cubicBezTo>
                    <a:cubicBezTo>
                      <a:pt x="12" y="8"/>
                      <a:pt x="12" y="4"/>
                      <a:pt x="11" y="0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0" y="4"/>
                      <a:pt x="0" y="8"/>
                      <a:pt x="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883262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8" y="12"/>
                      <a:pt x="12" y="11"/>
                    </a:cubicBezTo>
                    <a:cubicBezTo>
                      <a:pt x="12" y="7"/>
                      <a:pt x="12" y="3"/>
                      <a:pt x="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879354" y="3055310"/>
                <a:ext cx="23449" cy="19797"/>
              </a:xfrm>
              <a:custGeom>
                <a:avLst/>
                <a:gdLst/>
                <a:ahLst/>
                <a:cxnLst>
                  <a:cxn ang="0">
                    <a:pos x="1" y="11"/>
                  </a:cxn>
                  <a:cxn ang="0">
                    <a:pos x="13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1"/>
                  </a:cxn>
                </a:cxnLst>
                <a:rect l="0" t="0" r="r" b="b"/>
                <a:pathLst>
                  <a:path w="13" h="12">
                    <a:moveTo>
                      <a:pt x="1" y="11"/>
                    </a:moveTo>
                    <a:cubicBezTo>
                      <a:pt x="5" y="11"/>
                      <a:pt x="9" y="12"/>
                      <a:pt x="13" y="12"/>
                    </a:cubicBezTo>
                    <a:cubicBezTo>
                      <a:pt x="13" y="8"/>
                      <a:pt x="12" y="4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1" y="7"/>
                      <a:pt x="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746475" y="3053510"/>
                <a:ext cx="21495" cy="19797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" y="1"/>
                  </a:cxn>
                  <a:cxn ang="0">
                    <a:pos x="0" y="12"/>
                  </a:cxn>
                  <a:cxn ang="0">
                    <a:pos x="13" y="12"/>
                  </a:cxn>
                  <a:cxn ang="0">
                    <a:pos x="13" y="0"/>
                  </a:cxn>
                </a:cxnLst>
                <a:rect l="0" t="0" r="r" b="b"/>
                <a:pathLst>
                  <a:path w="13" h="12">
                    <a:moveTo>
                      <a:pt x="13" y="0"/>
                    </a:moveTo>
                    <a:cubicBezTo>
                      <a:pt x="9" y="0"/>
                      <a:pt x="5" y="1"/>
                      <a:pt x="1" y="1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5" y="12"/>
                      <a:pt x="9" y="12"/>
                      <a:pt x="13" y="12"/>
                    </a:cubicBezTo>
                    <a:cubicBezTo>
                      <a:pt x="13" y="8"/>
                      <a:pt x="13" y="4"/>
                      <a:pt x="13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879354" y="3174091"/>
                <a:ext cx="23449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0" y="12"/>
                  </a:cxn>
                  <a:cxn ang="0">
                    <a:pos x="12" y="9"/>
                  </a:cxn>
                  <a:cxn ang="0">
                    <a:pos x="13" y="0"/>
                  </a:cxn>
                  <a:cxn ang="0">
                    <a:pos x="1" y="0"/>
                  </a:cxn>
                  <a:cxn ang="0">
                    <a:pos x="0" y="12"/>
                  </a:cxn>
                </a:cxnLst>
                <a:rect l="0" t="0" r="r" b="b"/>
                <a:pathLst>
                  <a:path w="13" h="12">
                    <a:moveTo>
                      <a:pt x="0" y="12"/>
                    </a:moveTo>
                    <a:cubicBezTo>
                      <a:pt x="3" y="12"/>
                      <a:pt x="7" y="12"/>
                      <a:pt x="10" y="12"/>
                    </a:cubicBezTo>
                    <a:cubicBezTo>
                      <a:pt x="11" y="11"/>
                      <a:pt x="12" y="10"/>
                      <a:pt x="12" y="9"/>
                    </a:cubicBezTo>
                    <a:cubicBezTo>
                      <a:pt x="12" y="6"/>
                      <a:pt x="13" y="3"/>
                      <a:pt x="13" y="0"/>
                    </a:cubicBezTo>
                    <a:cubicBezTo>
                      <a:pt x="9" y="0"/>
                      <a:pt x="5" y="0"/>
                      <a:pt x="1" y="0"/>
                    </a:cubicBezTo>
                    <a:cubicBezTo>
                      <a:pt x="0" y="4"/>
                      <a:pt x="0" y="8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934069" y="3103902"/>
                <a:ext cx="11725" cy="1619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" y="10"/>
                  </a:cxn>
                  <a:cxn ang="0">
                    <a:pos x="4" y="10"/>
                  </a:cxn>
                </a:cxnLst>
                <a:rect l="0" t="0" r="r" b="b"/>
                <a:pathLst>
                  <a:path w="6" h="10">
                    <a:moveTo>
                      <a:pt x="4" y="10"/>
                    </a:moveTo>
                    <a:cubicBezTo>
                      <a:pt x="5" y="7"/>
                      <a:pt x="6" y="3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1" y="3"/>
                      <a:pt x="1" y="7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908666" y="3172291"/>
                <a:ext cx="3908" cy="8999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5"/>
                  </a:cxn>
                  <a:cxn ang="0">
                    <a:pos x="3" y="0"/>
                  </a:cxn>
                  <a:cxn ang="0">
                    <a:pos x="1" y="1"/>
                  </a:cxn>
                </a:cxnLst>
                <a:rect l="0" t="0" r="r" b="b"/>
                <a:pathLst>
                  <a:path w="3" h="5">
                    <a:moveTo>
                      <a:pt x="1" y="1"/>
                    </a:moveTo>
                    <a:cubicBezTo>
                      <a:pt x="1" y="2"/>
                      <a:pt x="1" y="3"/>
                      <a:pt x="0" y="5"/>
                    </a:cubicBezTo>
                    <a:cubicBezTo>
                      <a:pt x="1" y="3"/>
                      <a:pt x="2" y="2"/>
                      <a:pt x="3" y="0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877400" y="3199287"/>
                <a:ext cx="15633" cy="17997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1"/>
                  </a:cxn>
                  <a:cxn ang="0">
                    <a:pos x="8" y="11"/>
                  </a:cxn>
                  <a:cxn ang="0">
                    <a:pos x="7" y="1"/>
                  </a:cxn>
                  <a:cxn ang="0">
                    <a:pos x="8" y="0"/>
                  </a:cxn>
                  <a:cxn ang="0">
                    <a:pos x="1" y="1"/>
                  </a:cxn>
                </a:cxnLst>
                <a:rect l="0" t="0" r="r" b="b"/>
                <a:pathLst>
                  <a:path w="8" h="11">
                    <a:moveTo>
                      <a:pt x="1" y="1"/>
                    </a:moveTo>
                    <a:cubicBezTo>
                      <a:pt x="1" y="4"/>
                      <a:pt x="0" y="8"/>
                      <a:pt x="0" y="11"/>
                    </a:cubicBezTo>
                    <a:cubicBezTo>
                      <a:pt x="3" y="11"/>
                      <a:pt x="5" y="11"/>
                      <a:pt x="8" y="1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1"/>
                      <a:pt x="8" y="0"/>
                    </a:cubicBezTo>
                    <a:cubicBezTo>
                      <a:pt x="6" y="1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746475" y="3100303"/>
                <a:ext cx="19541" cy="19797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0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3"/>
                  </a:cxn>
                </a:cxnLst>
                <a:rect l="0" t="0" r="r" b="b"/>
                <a:pathLst>
                  <a:path w="12" h="12">
                    <a:moveTo>
                      <a:pt x="12" y="3"/>
                    </a:moveTo>
                    <a:cubicBezTo>
                      <a:pt x="12" y="2"/>
                      <a:pt x="12" y="1"/>
                      <a:pt x="12" y="0"/>
                    </a:cubicBezTo>
                    <a:cubicBezTo>
                      <a:pt x="8" y="0"/>
                      <a:pt x="4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9"/>
                      <a:pt x="12" y="6"/>
                      <a:pt x="12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855905" y="3127298"/>
                <a:ext cx="19541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8" y="12"/>
                      <a:pt x="12" y="12"/>
                    </a:cubicBezTo>
                    <a:cubicBezTo>
                      <a:pt x="12" y="8"/>
                      <a:pt x="12" y="4"/>
                      <a:pt x="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910620" y="3102102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11"/>
                  </a:cxn>
                  <a:cxn ang="0">
                    <a:pos x="10" y="1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0" h="11">
                    <a:moveTo>
                      <a:pt x="0" y="11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10" y="4"/>
                      <a:pt x="10" y="1"/>
                    </a:cubicBezTo>
                    <a:cubicBezTo>
                      <a:pt x="6" y="1"/>
                      <a:pt x="3" y="0"/>
                      <a:pt x="0" y="0"/>
                    </a:cubicBezTo>
                    <a:cubicBezTo>
                      <a:pt x="0" y="4"/>
                      <a:pt x="0" y="8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693714" y="3139896"/>
                <a:ext cx="1954" cy="3599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2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0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902804" y="3012116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10" y="6"/>
                  </a:cxn>
                  <a:cxn ang="0">
                    <a:pos x="3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1" y="10"/>
                  </a:cxn>
                </a:cxnLst>
                <a:rect l="0" t="0" r="r" b="b"/>
                <a:pathLst>
                  <a:path w="11" h="10">
                    <a:moveTo>
                      <a:pt x="11" y="10"/>
                    </a:moveTo>
                    <a:cubicBezTo>
                      <a:pt x="11" y="9"/>
                      <a:pt x="10" y="8"/>
                      <a:pt x="10" y="6"/>
                    </a:cubicBezTo>
                    <a:cubicBezTo>
                      <a:pt x="8" y="4"/>
                      <a:pt x="6" y="2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3"/>
                      <a:pt x="0" y="6"/>
                      <a:pt x="1" y="9"/>
                    </a:cubicBezTo>
                    <a:cubicBezTo>
                      <a:pt x="4" y="10"/>
                      <a:pt x="7" y="10"/>
                      <a:pt x="11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703484" y="3127298"/>
                <a:ext cx="11725" cy="1799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7" y="0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0" y="6"/>
                      <a:pt x="0" y="8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7" y="7"/>
                      <a:pt x="7" y="3"/>
                      <a:pt x="7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709346" y="3057109"/>
                <a:ext cx="7816" cy="17997"/>
              </a:xfrm>
              <a:custGeom>
                <a:avLst/>
                <a:gdLst/>
                <a:ahLst/>
                <a:cxnLst>
                  <a:cxn ang="0">
                    <a:pos x="3" y="11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0" y="11"/>
                  </a:cxn>
                  <a:cxn ang="0">
                    <a:pos x="3" y="11"/>
                  </a:cxn>
                </a:cxnLst>
                <a:rect l="0" t="0" r="r" b="b"/>
                <a:pathLst>
                  <a:path w="4" h="11">
                    <a:moveTo>
                      <a:pt x="3" y="11"/>
                    </a:moveTo>
                    <a:cubicBezTo>
                      <a:pt x="3" y="8"/>
                      <a:pt x="3" y="4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7"/>
                      <a:pt x="0" y="11"/>
                    </a:cubicBezTo>
                    <a:cubicBezTo>
                      <a:pt x="1" y="11"/>
                      <a:pt x="2" y="11"/>
                      <a:pt x="3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707392" y="3170492"/>
                <a:ext cx="13679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8" y="12"/>
                  </a:cxn>
                  <a:cxn ang="0">
                    <a:pos x="7" y="1"/>
                  </a:cxn>
                  <a:cxn ang="0">
                    <a:pos x="1" y="0"/>
                  </a:cxn>
                  <a:cxn ang="0">
                    <a:pos x="0" y="4"/>
                  </a:cxn>
                  <a:cxn ang="0">
                    <a:pos x="0" y="12"/>
                  </a:cxn>
                </a:cxnLst>
                <a:rect l="0" t="0" r="r" b="b"/>
                <a:pathLst>
                  <a:path w="8" h="12">
                    <a:moveTo>
                      <a:pt x="0" y="12"/>
                    </a:moveTo>
                    <a:cubicBezTo>
                      <a:pt x="3" y="12"/>
                      <a:pt x="5" y="12"/>
                      <a:pt x="8" y="12"/>
                    </a:cubicBezTo>
                    <a:cubicBezTo>
                      <a:pt x="7" y="8"/>
                      <a:pt x="7" y="5"/>
                      <a:pt x="7" y="1"/>
                    </a:cubicBezTo>
                    <a:cubicBezTo>
                      <a:pt x="5" y="1"/>
                      <a:pt x="3" y="1"/>
                      <a:pt x="1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7"/>
                      <a:pt x="0" y="9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709346" y="3082305"/>
                <a:ext cx="5862" cy="1619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2" y="10"/>
                  </a:cxn>
                  <a:cxn ang="0">
                    <a:pos x="3" y="0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3"/>
                      <a:pt x="0" y="6"/>
                      <a:pt x="1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3" y="6"/>
                      <a:pt x="3" y="3"/>
                      <a:pt x="3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1" name="Freeform 175"/>
              <p:cNvSpPr>
                <a:spLocks/>
              </p:cNvSpPr>
              <p:nvPr/>
            </p:nvSpPr>
            <p:spPr bwMode="auto">
              <a:xfrm>
                <a:off x="723025" y="3055310"/>
                <a:ext cx="17587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0"/>
                  </a:cxn>
                  <a:cxn ang="0">
                    <a:pos x="1" y="1"/>
                  </a:cxn>
                  <a:cxn ang="0">
                    <a:pos x="0" y="12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3" y="12"/>
                      <a:pt x="6" y="12"/>
                      <a:pt x="10" y="12"/>
                    </a:cubicBezTo>
                    <a:cubicBezTo>
                      <a:pt x="10" y="8"/>
                      <a:pt x="10" y="4"/>
                      <a:pt x="10" y="0"/>
                    </a:cubicBezTo>
                    <a:cubicBezTo>
                      <a:pt x="7" y="0"/>
                      <a:pt x="4" y="0"/>
                      <a:pt x="1" y="1"/>
                    </a:cubicBezTo>
                    <a:cubicBezTo>
                      <a:pt x="0" y="4"/>
                      <a:pt x="0" y="8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2" name="Freeform 176"/>
              <p:cNvSpPr>
                <a:spLocks/>
              </p:cNvSpPr>
              <p:nvPr/>
            </p:nvSpPr>
            <p:spPr bwMode="auto">
              <a:xfrm>
                <a:off x="775786" y="3152495"/>
                <a:ext cx="21495" cy="16198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2" y="10"/>
                  </a:cxn>
                </a:cxnLst>
                <a:rect l="0" t="0" r="r" b="b"/>
                <a:pathLst>
                  <a:path w="12" h="10">
                    <a:moveTo>
                      <a:pt x="12" y="10"/>
                    </a:moveTo>
                    <a:cubicBezTo>
                      <a:pt x="12" y="7"/>
                      <a:pt x="11" y="3"/>
                      <a:pt x="11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6"/>
                      <a:pt x="0" y="10"/>
                    </a:cubicBezTo>
                    <a:cubicBezTo>
                      <a:pt x="4" y="10"/>
                      <a:pt x="8" y="10"/>
                      <a:pt x="12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3" name="Freeform 177"/>
              <p:cNvSpPr>
                <a:spLocks/>
              </p:cNvSpPr>
              <p:nvPr/>
            </p:nvSpPr>
            <p:spPr bwMode="auto">
              <a:xfrm>
                <a:off x="801190" y="3152495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1" y="10"/>
                  </a:cxn>
                  <a:cxn ang="0">
                    <a:pos x="11" y="0"/>
                  </a:cxn>
                </a:cxnLst>
                <a:rect l="0" t="0" r="r" b="b"/>
                <a:pathLst>
                  <a:path w="11" h="10">
                    <a:moveTo>
                      <a:pt x="11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1" y="10"/>
                    </a:cubicBezTo>
                    <a:cubicBezTo>
                      <a:pt x="4" y="10"/>
                      <a:pt x="8" y="10"/>
                      <a:pt x="11" y="1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4" name="Freeform 178"/>
              <p:cNvSpPr>
                <a:spLocks/>
              </p:cNvSpPr>
              <p:nvPr/>
            </p:nvSpPr>
            <p:spPr bwMode="auto">
              <a:xfrm>
                <a:off x="773832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2"/>
                  </a:cxn>
                  <a:cxn ang="0">
                    <a:pos x="12" y="12"/>
                  </a:cxn>
                </a:cxnLst>
                <a:rect l="0" t="0" r="r" b="b"/>
                <a:pathLst>
                  <a:path w="12" h="12">
                    <a:moveTo>
                      <a:pt x="12" y="12"/>
                    </a:moveTo>
                    <a:cubicBezTo>
                      <a:pt x="12" y="8"/>
                      <a:pt x="12" y="4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8"/>
                      <a:pt x="1" y="12"/>
                    </a:cubicBezTo>
                    <a:cubicBezTo>
                      <a:pt x="5" y="12"/>
                      <a:pt x="8" y="12"/>
                      <a:pt x="12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5" name="Freeform 179"/>
              <p:cNvSpPr>
                <a:spLocks/>
              </p:cNvSpPr>
              <p:nvPr/>
            </p:nvSpPr>
            <p:spPr bwMode="auto">
              <a:xfrm>
                <a:off x="855905" y="3152495"/>
                <a:ext cx="19541" cy="1619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1" y="1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3" y="10"/>
                      <a:pt x="7" y="10"/>
                      <a:pt x="11" y="10"/>
                    </a:cubicBezTo>
                    <a:cubicBezTo>
                      <a:pt x="11" y="6"/>
                      <a:pt x="11" y="3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6" name="Freeform 180"/>
              <p:cNvSpPr>
                <a:spLocks/>
              </p:cNvSpPr>
              <p:nvPr/>
            </p:nvSpPr>
            <p:spPr bwMode="auto">
              <a:xfrm>
                <a:off x="828547" y="3152495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1" y="10"/>
                  </a:cxn>
                  <a:cxn ang="0">
                    <a:pos x="11" y="0"/>
                  </a:cxn>
                </a:cxnLst>
                <a:rect l="0" t="0" r="r" b="b"/>
                <a:pathLst>
                  <a:path w="11" h="10">
                    <a:moveTo>
                      <a:pt x="11" y="0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0"/>
                      <a:pt x="7" y="10"/>
                      <a:pt x="11" y="10"/>
                    </a:cubicBezTo>
                    <a:cubicBezTo>
                      <a:pt x="11" y="7"/>
                      <a:pt x="11" y="3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7" name="Freeform 181"/>
              <p:cNvSpPr>
                <a:spLocks/>
              </p:cNvSpPr>
              <p:nvPr/>
            </p:nvSpPr>
            <p:spPr bwMode="auto">
              <a:xfrm>
                <a:off x="801190" y="3100303"/>
                <a:ext cx="19541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9" y="0"/>
                      <a:pt x="7" y="0"/>
                    </a:cubicBezTo>
                    <a:cubicBezTo>
                      <a:pt x="5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8" name="Freeform 182"/>
              <p:cNvSpPr>
                <a:spLocks/>
              </p:cNvSpPr>
              <p:nvPr/>
            </p:nvSpPr>
            <p:spPr bwMode="auto">
              <a:xfrm>
                <a:off x="883262" y="3102102"/>
                <a:ext cx="21495" cy="179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12" y="11"/>
                  </a:cxn>
                  <a:cxn ang="0">
                    <a:pos x="12" y="0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9" name="Freeform 183"/>
              <p:cNvSpPr>
                <a:spLocks/>
              </p:cNvSpPr>
              <p:nvPr/>
            </p:nvSpPr>
            <p:spPr bwMode="auto">
              <a:xfrm>
                <a:off x="721071" y="3080506"/>
                <a:ext cx="17587" cy="16198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0"/>
                  </a:cxn>
                  <a:cxn ang="0">
                    <a:pos x="1" y="1"/>
                  </a:cxn>
                  <a:cxn ang="0">
                    <a:pos x="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4"/>
                      <a:pt x="10" y="0"/>
                    </a:cubicBezTo>
                    <a:cubicBezTo>
                      <a:pt x="7" y="1"/>
                      <a:pt x="4" y="1"/>
                      <a:pt x="1" y="1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3" y="10"/>
                      <a:pt x="7" y="10"/>
                      <a:pt x="10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0" name="Freeform 184"/>
              <p:cNvSpPr>
                <a:spLocks/>
              </p:cNvSpPr>
              <p:nvPr/>
            </p:nvSpPr>
            <p:spPr bwMode="auto">
              <a:xfrm>
                <a:off x="746475" y="3080506"/>
                <a:ext cx="21495" cy="1619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2" y="10"/>
                  </a:cxn>
                  <a:cxn ang="0">
                    <a:pos x="13" y="0"/>
                  </a:cxn>
                </a:cxnLst>
                <a:rect l="0" t="0" r="r" b="b"/>
                <a:pathLst>
                  <a:path w="13" h="10">
                    <a:moveTo>
                      <a:pt x="13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4" y="10"/>
                      <a:pt x="8" y="10"/>
                      <a:pt x="12" y="10"/>
                    </a:cubicBezTo>
                    <a:cubicBezTo>
                      <a:pt x="12" y="6"/>
                      <a:pt x="12" y="3"/>
                      <a:pt x="13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1" name="Freeform 185"/>
              <p:cNvSpPr>
                <a:spLocks/>
              </p:cNvSpPr>
              <p:nvPr/>
            </p:nvSpPr>
            <p:spPr bwMode="auto">
              <a:xfrm>
                <a:off x="773832" y="3100303"/>
                <a:ext cx="21495" cy="19797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2"/>
                  </a:cxn>
                </a:cxnLst>
                <a:rect l="0" t="0" r="r" b="b"/>
                <a:pathLst>
                  <a:path w="12" h="12">
                    <a:moveTo>
                      <a:pt x="12" y="2"/>
                    </a:moveTo>
                    <a:cubicBezTo>
                      <a:pt x="12" y="1"/>
                      <a:pt x="12" y="1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9"/>
                      <a:pt x="12" y="5"/>
                      <a:pt x="12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2" name="Freeform 186"/>
              <p:cNvSpPr>
                <a:spLocks/>
              </p:cNvSpPr>
              <p:nvPr/>
            </p:nvSpPr>
            <p:spPr bwMode="auto">
              <a:xfrm>
                <a:off x="801190" y="3127298"/>
                <a:ext cx="19541" cy="19797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2"/>
                  </a:cxn>
                </a:cxnLst>
                <a:rect l="0" t="0" r="r" b="b"/>
                <a:pathLst>
                  <a:path w="12" h="12">
                    <a:moveTo>
                      <a:pt x="1" y="12"/>
                    </a:moveTo>
                    <a:cubicBezTo>
                      <a:pt x="5" y="12"/>
                      <a:pt x="9" y="12"/>
                      <a:pt x="12" y="1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1" y="8"/>
                      <a:pt x="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3" name="Freeform 187"/>
              <p:cNvSpPr>
                <a:spLocks/>
              </p:cNvSpPr>
              <p:nvPr/>
            </p:nvSpPr>
            <p:spPr bwMode="auto">
              <a:xfrm>
                <a:off x="828547" y="3100303"/>
                <a:ext cx="21495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12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8"/>
                      <a:pt x="12" y="4"/>
                      <a:pt x="12" y="0"/>
                    </a:cubicBezTo>
                    <a:cubicBezTo>
                      <a:pt x="7" y="0"/>
                      <a:pt x="3" y="0"/>
                      <a:pt x="0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4" name="Freeform 188"/>
              <p:cNvSpPr>
                <a:spLocks/>
              </p:cNvSpPr>
              <p:nvPr/>
            </p:nvSpPr>
            <p:spPr bwMode="auto">
              <a:xfrm>
                <a:off x="828547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1" y="12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" y="12"/>
                      <a:pt x="7" y="12"/>
                      <a:pt x="11" y="12"/>
                    </a:cubicBezTo>
                    <a:cubicBezTo>
                      <a:pt x="12" y="8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5" name="Freeform 189"/>
              <p:cNvSpPr>
                <a:spLocks/>
              </p:cNvSpPr>
              <p:nvPr/>
            </p:nvSpPr>
            <p:spPr bwMode="auto">
              <a:xfrm>
                <a:off x="781649" y="2997718"/>
                <a:ext cx="19541" cy="5399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0" y="4"/>
                  </a:cxn>
                  <a:cxn ang="0">
                    <a:pos x="11" y="0"/>
                  </a:cxn>
                  <a:cxn ang="0">
                    <a:pos x="0" y="2"/>
                  </a:cxn>
                  <a:cxn ang="0">
                    <a:pos x="0" y="4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cubicBezTo>
                      <a:pt x="3" y="4"/>
                      <a:pt x="7" y="4"/>
                      <a:pt x="10" y="4"/>
                    </a:cubicBezTo>
                    <a:cubicBezTo>
                      <a:pt x="11" y="2"/>
                      <a:pt x="11" y="1"/>
                      <a:pt x="11" y="0"/>
                    </a:cubicBezTo>
                    <a:cubicBezTo>
                      <a:pt x="7" y="0"/>
                      <a:pt x="3" y="1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6" name="Freeform 190"/>
              <p:cNvSpPr>
                <a:spLocks/>
              </p:cNvSpPr>
              <p:nvPr/>
            </p:nvSpPr>
            <p:spPr bwMode="auto">
              <a:xfrm>
                <a:off x="801190" y="3030113"/>
                <a:ext cx="19541" cy="1799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1" y="0"/>
                  </a:cxn>
                </a:cxnLst>
                <a:rect l="0" t="0" r="r" b="b"/>
                <a:pathLst>
                  <a:path w="11" h="11">
                    <a:moveTo>
                      <a:pt x="1" y="0"/>
                    </a:moveTo>
                    <a:cubicBezTo>
                      <a:pt x="1" y="4"/>
                      <a:pt x="1" y="7"/>
                      <a:pt x="0" y="11"/>
                    </a:cubicBezTo>
                    <a:cubicBezTo>
                      <a:pt x="4" y="11"/>
                      <a:pt x="7" y="11"/>
                      <a:pt x="10" y="11"/>
                    </a:cubicBezTo>
                    <a:cubicBezTo>
                      <a:pt x="10" y="11"/>
                      <a:pt x="11" y="11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7" name="Freeform 191"/>
              <p:cNvSpPr>
                <a:spLocks/>
              </p:cNvSpPr>
              <p:nvPr/>
            </p:nvSpPr>
            <p:spPr bwMode="auto">
              <a:xfrm>
                <a:off x="828547" y="3246080"/>
                <a:ext cx="13679" cy="10798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8" y="7"/>
                  </a:cxn>
                  <a:cxn ang="0">
                    <a:pos x="8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" y="7"/>
                  </a:cxn>
                </a:cxnLst>
                <a:rect l="0" t="0" r="r" b="b"/>
                <a:pathLst>
                  <a:path w="8" h="7">
                    <a:moveTo>
                      <a:pt x="1" y="7"/>
                    </a:moveTo>
                    <a:cubicBezTo>
                      <a:pt x="3" y="7"/>
                      <a:pt x="5" y="7"/>
                      <a:pt x="8" y="7"/>
                    </a:cubicBezTo>
                    <a:cubicBezTo>
                      <a:pt x="8" y="4"/>
                      <a:pt x="8" y="2"/>
                      <a:pt x="8" y="0"/>
                    </a:cubicBezTo>
                    <a:cubicBezTo>
                      <a:pt x="6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8" name="Freeform 192"/>
              <p:cNvSpPr>
                <a:spLocks/>
              </p:cNvSpPr>
              <p:nvPr/>
            </p:nvSpPr>
            <p:spPr bwMode="auto">
              <a:xfrm>
                <a:off x="873492" y="3242481"/>
                <a:ext cx="19541" cy="125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" y="1"/>
                  </a:cxn>
                  <a:cxn ang="0">
                    <a:pos x="0" y="8"/>
                  </a:cxn>
                  <a:cxn ang="0">
                    <a:pos x="11" y="7"/>
                  </a:cxn>
                  <a:cxn ang="0">
                    <a:pos x="11" y="0"/>
                  </a:cxn>
                </a:cxnLst>
                <a:rect l="0" t="0" r="r" b="b"/>
                <a:pathLst>
                  <a:path w="11" h="8">
                    <a:moveTo>
                      <a:pt x="11" y="0"/>
                    </a:moveTo>
                    <a:cubicBezTo>
                      <a:pt x="7" y="1"/>
                      <a:pt x="4" y="1"/>
                      <a:pt x="1" y="1"/>
                    </a:cubicBezTo>
                    <a:cubicBezTo>
                      <a:pt x="1" y="3"/>
                      <a:pt x="0" y="6"/>
                      <a:pt x="0" y="8"/>
                    </a:cubicBezTo>
                    <a:cubicBezTo>
                      <a:pt x="4" y="8"/>
                      <a:pt x="7" y="7"/>
                      <a:pt x="11" y="7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9" name="Freeform 193"/>
              <p:cNvSpPr>
                <a:spLocks/>
              </p:cNvSpPr>
              <p:nvPr/>
            </p:nvSpPr>
            <p:spPr bwMode="auto">
              <a:xfrm>
                <a:off x="875446" y="3010316"/>
                <a:ext cx="21495" cy="16198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2" y="10"/>
                  </a:cxn>
                </a:cxnLst>
                <a:rect l="0" t="0" r="r" b="b"/>
                <a:pathLst>
                  <a:path w="12" h="10">
                    <a:moveTo>
                      <a:pt x="12" y="10"/>
                    </a:moveTo>
                    <a:cubicBezTo>
                      <a:pt x="12" y="7"/>
                      <a:pt x="11" y="4"/>
                      <a:pt x="11" y="1"/>
                    </a:cubicBezTo>
                    <a:cubicBezTo>
                      <a:pt x="7" y="1"/>
                      <a:pt x="3" y="1"/>
                      <a:pt x="0" y="0"/>
                    </a:cubicBezTo>
                    <a:cubicBezTo>
                      <a:pt x="0" y="3"/>
                      <a:pt x="0" y="6"/>
                      <a:pt x="1" y="9"/>
                    </a:cubicBezTo>
                    <a:cubicBezTo>
                      <a:pt x="4" y="10"/>
                      <a:pt x="8" y="10"/>
                      <a:pt x="12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" name="Freeform 194"/>
              <p:cNvSpPr>
                <a:spLocks/>
              </p:cNvSpPr>
              <p:nvPr/>
            </p:nvSpPr>
            <p:spPr bwMode="auto">
              <a:xfrm>
                <a:off x="873492" y="2999518"/>
                <a:ext cx="19541" cy="5399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w="10" h="3">
                    <a:moveTo>
                      <a:pt x="0" y="3"/>
                    </a:moveTo>
                    <a:cubicBezTo>
                      <a:pt x="4" y="3"/>
                      <a:pt x="7" y="3"/>
                      <a:pt x="10" y="3"/>
                    </a:cubicBezTo>
                    <a:cubicBezTo>
                      <a:pt x="7" y="2"/>
                      <a:pt x="4" y="1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" name="Freeform 195"/>
              <p:cNvSpPr>
                <a:spLocks/>
              </p:cNvSpPr>
              <p:nvPr/>
            </p:nvSpPr>
            <p:spPr bwMode="auto">
              <a:xfrm>
                <a:off x="828547" y="3224483"/>
                <a:ext cx="15633" cy="14398"/>
              </a:xfrm>
              <a:custGeom>
                <a:avLst/>
                <a:gdLst/>
                <a:ahLst/>
                <a:cxnLst>
                  <a:cxn ang="0">
                    <a:pos x="9" y="9"/>
                  </a:cxn>
                  <a:cxn ang="0">
                    <a:pos x="9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9"/>
                  </a:cxn>
                  <a:cxn ang="0">
                    <a:pos x="1" y="9"/>
                  </a:cxn>
                  <a:cxn ang="0">
                    <a:pos x="9" y="9"/>
                  </a:cxn>
                </a:cxnLst>
                <a:rect l="0" t="0" r="r" b="b"/>
                <a:pathLst>
                  <a:path w="9" h="9">
                    <a:moveTo>
                      <a:pt x="9" y="9"/>
                    </a:moveTo>
                    <a:cubicBezTo>
                      <a:pt x="9" y="6"/>
                      <a:pt x="9" y="3"/>
                      <a:pt x="9" y="0"/>
                    </a:cubicBezTo>
                    <a:cubicBezTo>
                      <a:pt x="6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9"/>
                      <a:pt x="6" y="9"/>
                      <a:pt x="9" y="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" name="Freeform 196"/>
              <p:cNvSpPr>
                <a:spLocks/>
              </p:cNvSpPr>
              <p:nvPr/>
            </p:nvSpPr>
            <p:spPr bwMode="auto">
              <a:xfrm>
                <a:off x="750383" y="3010316"/>
                <a:ext cx="21495" cy="16198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0"/>
                  </a:cxn>
                  <a:cxn ang="0">
                    <a:pos x="12" y="9"/>
                  </a:cxn>
                  <a:cxn ang="0">
                    <a:pos x="12" y="0"/>
                  </a:cxn>
                  <a:cxn ang="0">
                    <a:pos x="2" y="1"/>
                  </a:cxn>
                  <a:cxn ang="0">
                    <a:pos x="1" y="1"/>
                  </a:cxn>
                </a:cxnLst>
                <a:rect l="0" t="0" r="r" b="b"/>
                <a:pathLst>
                  <a:path w="12" h="10">
                    <a:moveTo>
                      <a:pt x="1" y="1"/>
                    </a:moveTo>
                    <a:cubicBezTo>
                      <a:pt x="1" y="4"/>
                      <a:pt x="0" y="7"/>
                      <a:pt x="0" y="10"/>
                    </a:cubicBezTo>
                    <a:cubicBezTo>
                      <a:pt x="4" y="10"/>
                      <a:pt x="8" y="9"/>
                      <a:pt x="12" y="9"/>
                    </a:cubicBezTo>
                    <a:cubicBezTo>
                      <a:pt x="12" y="6"/>
                      <a:pt x="12" y="3"/>
                      <a:pt x="12" y="0"/>
                    </a:cubicBezTo>
                    <a:cubicBezTo>
                      <a:pt x="9" y="0"/>
                      <a:pt x="6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" name="Freeform 197"/>
              <p:cNvSpPr>
                <a:spLocks/>
              </p:cNvSpPr>
              <p:nvPr/>
            </p:nvSpPr>
            <p:spPr bwMode="auto">
              <a:xfrm>
                <a:off x="850043" y="3010316"/>
                <a:ext cx="21495" cy="14398"/>
              </a:xfrm>
              <a:custGeom>
                <a:avLst/>
                <a:gdLst/>
                <a:ahLst/>
                <a:cxnLst>
                  <a:cxn ang="0">
                    <a:pos x="1" y="9"/>
                  </a:cxn>
                  <a:cxn ang="0">
                    <a:pos x="12" y="9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1" y="9"/>
                  </a:cxn>
                </a:cxnLst>
                <a:rect l="0" t="0" r="r" b="b"/>
                <a:pathLst>
                  <a:path w="12" h="9">
                    <a:moveTo>
                      <a:pt x="1" y="9"/>
                    </a:moveTo>
                    <a:cubicBezTo>
                      <a:pt x="4" y="9"/>
                      <a:pt x="8" y="9"/>
                      <a:pt x="12" y="9"/>
                    </a:cubicBezTo>
                    <a:cubicBezTo>
                      <a:pt x="11" y="6"/>
                      <a:pt x="11" y="3"/>
                      <a:pt x="11" y="0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0" y="2"/>
                      <a:pt x="1" y="5"/>
                      <a:pt x="1" y="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" name="Freeform 198"/>
              <p:cNvSpPr>
                <a:spLocks/>
              </p:cNvSpPr>
              <p:nvPr/>
            </p:nvSpPr>
            <p:spPr bwMode="auto">
              <a:xfrm>
                <a:off x="805098" y="3224483"/>
                <a:ext cx="15633" cy="1439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9" y="9"/>
                  </a:cxn>
                  <a:cxn ang="0">
                    <a:pos x="9" y="0"/>
                  </a:cxn>
                </a:cxnLst>
                <a:rect l="0" t="0" r="r" b="b"/>
                <a:pathLst>
                  <a:path w="9" h="9">
                    <a:moveTo>
                      <a:pt x="9" y="0"/>
                    </a:moveTo>
                    <a:cubicBezTo>
                      <a:pt x="6" y="0"/>
                      <a:pt x="4" y="0"/>
                      <a:pt x="0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4" y="9"/>
                      <a:pt x="7" y="9"/>
                      <a:pt x="9" y="9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" name="Freeform 199"/>
              <p:cNvSpPr>
                <a:spLocks/>
              </p:cNvSpPr>
              <p:nvPr/>
            </p:nvSpPr>
            <p:spPr bwMode="auto">
              <a:xfrm>
                <a:off x="803144" y="3008517"/>
                <a:ext cx="17587" cy="1439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" y="0"/>
                  </a:cxn>
                  <a:cxn ang="0">
                    <a:pos x="0" y="9"/>
                  </a:cxn>
                  <a:cxn ang="0">
                    <a:pos x="9" y="9"/>
                  </a:cxn>
                  <a:cxn ang="0">
                    <a:pos x="10" y="9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9">
                    <a:moveTo>
                      <a:pt x="9" y="0"/>
                    </a:moveTo>
                    <a:cubicBezTo>
                      <a:pt x="7" y="0"/>
                      <a:pt x="4" y="0"/>
                      <a:pt x="1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3" y="9"/>
                      <a:pt x="6" y="9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" name="Freeform 200"/>
              <p:cNvSpPr>
                <a:spLocks/>
              </p:cNvSpPr>
              <p:nvPr/>
            </p:nvSpPr>
            <p:spPr bwMode="auto">
              <a:xfrm>
                <a:off x="777740" y="3008517"/>
                <a:ext cx="21495" cy="1619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12" y="9"/>
                  </a:cxn>
                  <a:cxn ang="0">
                    <a:pos x="12" y="0"/>
                  </a:cxn>
                  <a:cxn ang="0">
                    <a:pos x="1" y="1"/>
                  </a:cxn>
                  <a:cxn ang="0">
                    <a:pos x="0" y="10"/>
                  </a:cxn>
                </a:cxnLst>
                <a:rect l="0" t="0" r="r" b="b"/>
                <a:pathLst>
                  <a:path w="12" h="10">
                    <a:moveTo>
                      <a:pt x="0" y="10"/>
                    </a:moveTo>
                    <a:cubicBezTo>
                      <a:pt x="4" y="10"/>
                      <a:pt x="8" y="10"/>
                      <a:pt x="12" y="9"/>
                    </a:cubicBezTo>
                    <a:cubicBezTo>
                      <a:pt x="12" y="6"/>
                      <a:pt x="12" y="3"/>
                      <a:pt x="12" y="0"/>
                    </a:cubicBezTo>
                    <a:cubicBezTo>
                      <a:pt x="9" y="0"/>
                      <a:pt x="5" y="1"/>
                      <a:pt x="1" y="1"/>
                    </a:cubicBezTo>
                    <a:cubicBezTo>
                      <a:pt x="1" y="4"/>
                      <a:pt x="1" y="7"/>
                      <a:pt x="0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" name="Freeform 201"/>
              <p:cNvSpPr>
                <a:spLocks/>
              </p:cNvSpPr>
              <p:nvPr/>
            </p:nvSpPr>
            <p:spPr bwMode="auto">
              <a:xfrm>
                <a:off x="781649" y="3222684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11" y="10"/>
                  </a:cxn>
                  <a:cxn ang="0">
                    <a:pos x="11" y="1"/>
                  </a:cxn>
                </a:cxnLst>
                <a:rect l="0" t="0" r="r" b="b"/>
                <a:pathLst>
                  <a:path w="11" h="10">
                    <a:moveTo>
                      <a:pt x="11" y="1"/>
                    </a:moveTo>
                    <a:cubicBezTo>
                      <a:pt x="7" y="1"/>
                      <a:pt x="4" y="0"/>
                      <a:pt x="0" y="0"/>
                    </a:cubicBezTo>
                    <a:cubicBezTo>
                      <a:pt x="0" y="3"/>
                      <a:pt x="0" y="6"/>
                      <a:pt x="1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8" y="10"/>
                      <a:pt x="11" y="10"/>
                    </a:cubicBezTo>
                    <a:cubicBezTo>
                      <a:pt x="11" y="7"/>
                      <a:pt x="11" y="4"/>
                      <a:pt x="1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" name="Freeform 202"/>
              <p:cNvSpPr>
                <a:spLocks/>
              </p:cNvSpPr>
              <p:nvPr/>
            </p:nvSpPr>
            <p:spPr bwMode="auto">
              <a:xfrm>
                <a:off x="709346" y="3102102"/>
                <a:ext cx="5862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3" y="1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2" y="6"/>
                  </a:cxn>
                  <a:cxn ang="0">
                    <a:pos x="0" y="11"/>
                  </a:cxn>
                </a:cxnLst>
                <a:rect l="0" t="0" r="r" b="b"/>
                <a:pathLst>
                  <a:path w="3" h="11">
                    <a:moveTo>
                      <a:pt x="0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2" y="8"/>
                      <a:pt x="2" y="4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2"/>
                      <a:pt x="2" y="4"/>
                      <a:pt x="2" y="6"/>
                    </a:cubicBezTo>
                    <a:cubicBezTo>
                      <a:pt x="2" y="7"/>
                      <a:pt x="1" y="9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" name="Freeform 203"/>
              <p:cNvSpPr>
                <a:spLocks/>
              </p:cNvSpPr>
              <p:nvPr/>
            </p:nvSpPr>
            <p:spPr bwMode="auto">
              <a:xfrm>
                <a:off x="850043" y="3244280"/>
                <a:ext cx="19541" cy="107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"/>
                  </a:cxn>
                  <a:cxn ang="0">
                    <a:pos x="0" y="7"/>
                  </a:cxn>
                  <a:cxn ang="0">
                    <a:pos x="10" y="7"/>
                  </a:cxn>
                  <a:cxn ang="0">
                    <a:pos x="11" y="0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cubicBezTo>
                      <a:pt x="7" y="0"/>
                      <a:pt x="4" y="1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3" y="7"/>
                      <a:pt x="7" y="7"/>
                      <a:pt x="10" y="7"/>
                    </a:cubicBezTo>
                    <a:cubicBezTo>
                      <a:pt x="11" y="5"/>
                      <a:pt x="11" y="3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" name="Freeform 204"/>
              <p:cNvSpPr>
                <a:spLocks/>
              </p:cNvSpPr>
              <p:nvPr/>
            </p:nvSpPr>
            <p:spPr bwMode="auto">
              <a:xfrm>
                <a:off x="848088" y="3262278"/>
                <a:ext cx="19541" cy="539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11" y="3"/>
                  </a:cxn>
                  <a:cxn ang="0">
                    <a:pos x="11" y="0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cubicBezTo>
                      <a:pt x="7" y="0"/>
                      <a:pt x="4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1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" name="Freeform 206"/>
              <p:cNvSpPr>
                <a:spLocks/>
              </p:cNvSpPr>
              <p:nvPr/>
            </p:nvSpPr>
            <p:spPr bwMode="auto">
              <a:xfrm>
                <a:off x="828547" y="3008517"/>
                <a:ext cx="15633" cy="14398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9" y="9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0" y="9"/>
                  </a:cxn>
                </a:cxnLst>
                <a:rect l="0" t="0" r="r" b="b"/>
                <a:pathLst>
                  <a:path w="9" h="9">
                    <a:moveTo>
                      <a:pt x="0" y="9"/>
                    </a:moveTo>
                    <a:cubicBezTo>
                      <a:pt x="3" y="9"/>
                      <a:pt x="6" y="9"/>
                      <a:pt x="9" y="9"/>
                    </a:cubicBezTo>
                    <a:cubicBezTo>
                      <a:pt x="9" y="6"/>
                      <a:pt x="9" y="3"/>
                      <a:pt x="8" y="0"/>
                    </a:cubicBezTo>
                    <a:cubicBezTo>
                      <a:pt x="5" y="0"/>
                      <a:pt x="2" y="0"/>
                      <a:pt x="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" name="Freeform 207"/>
              <p:cNvSpPr>
                <a:spLocks/>
              </p:cNvSpPr>
              <p:nvPr/>
            </p:nvSpPr>
            <p:spPr bwMode="auto">
              <a:xfrm>
                <a:off x="828547" y="3262278"/>
                <a:ext cx="13679" cy="539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7" y="3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5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8" y="1"/>
                      <a:pt x="8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" name="Freeform 208"/>
              <p:cNvSpPr>
                <a:spLocks/>
              </p:cNvSpPr>
              <p:nvPr/>
            </p:nvSpPr>
            <p:spPr bwMode="auto">
              <a:xfrm>
                <a:off x="789465" y="3262278"/>
                <a:ext cx="13679" cy="5399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8" y="3"/>
                  </a:cxn>
                  <a:cxn ang="0">
                    <a:pos x="7" y="0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2"/>
                      <a:pt x="7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" name="Freeform 209"/>
              <p:cNvSpPr>
                <a:spLocks/>
              </p:cNvSpPr>
              <p:nvPr/>
            </p:nvSpPr>
            <p:spPr bwMode="auto">
              <a:xfrm>
                <a:off x="850043" y="2995919"/>
                <a:ext cx="19541" cy="719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11" y="5"/>
                  </a:cxn>
                  <a:cxn ang="0">
                    <a:pos x="10" y="2"/>
                  </a:cxn>
                  <a:cxn ang="0">
                    <a:pos x="4" y="1"/>
                  </a:cxn>
                  <a:cxn ang="0">
                    <a:pos x="0" y="0"/>
                  </a:cxn>
                  <a:cxn ang="0">
                    <a:pos x="0" y="5"/>
                  </a:cxn>
                </a:cxnLst>
                <a:rect l="0" t="0" r="r" b="b"/>
                <a:pathLst>
                  <a:path w="11" h="5">
                    <a:moveTo>
                      <a:pt x="0" y="5"/>
                    </a:moveTo>
                    <a:cubicBezTo>
                      <a:pt x="3" y="5"/>
                      <a:pt x="7" y="5"/>
                      <a:pt x="11" y="5"/>
                    </a:cubicBezTo>
                    <a:cubicBezTo>
                      <a:pt x="10" y="4"/>
                      <a:pt x="10" y="3"/>
                      <a:pt x="10" y="2"/>
                    </a:cubicBezTo>
                    <a:cubicBezTo>
                      <a:pt x="8" y="1"/>
                      <a:pt x="6" y="1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" name="Freeform 210"/>
              <p:cNvSpPr>
                <a:spLocks/>
              </p:cNvSpPr>
              <p:nvPr/>
            </p:nvSpPr>
            <p:spPr bwMode="auto">
              <a:xfrm>
                <a:off x="807052" y="3262278"/>
                <a:ext cx="13679" cy="5399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8" y="3"/>
                  </a:cxn>
                  <a:cxn ang="0">
                    <a:pos x="8" y="0"/>
                  </a:cxn>
                  <a:cxn ang="0">
                    <a:pos x="1" y="0"/>
                  </a:cxn>
                  <a:cxn ang="0">
                    <a:pos x="1" y="3"/>
                  </a:cxn>
                  <a:cxn ang="0">
                    <a:pos x="0" y="3"/>
                  </a:cxn>
                </a:cxnLst>
                <a:rect l="0" t="0" r="r" b="b"/>
                <a:pathLst>
                  <a:path w="8" h="3">
                    <a:moveTo>
                      <a:pt x="0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4" y="0"/>
                      <a:pt x="1" y="0"/>
                    </a:cubicBezTo>
                    <a:cubicBezTo>
                      <a:pt x="1" y="2"/>
                      <a:pt x="1" y="3"/>
                      <a:pt x="1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" name="Freeform 211"/>
              <p:cNvSpPr>
                <a:spLocks/>
              </p:cNvSpPr>
              <p:nvPr/>
            </p:nvSpPr>
            <p:spPr bwMode="auto">
              <a:xfrm>
                <a:off x="873492" y="3260478"/>
                <a:ext cx="19541" cy="719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"/>
                  </a:cxn>
                  <a:cxn ang="0">
                    <a:pos x="0" y="4"/>
                  </a:cxn>
                  <a:cxn ang="0">
                    <a:pos x="10" y="4"/>
                  </a:cxn>
                  <a:cxn ang="0">
                    <a:pos x="11" y="0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cubicBezTo>
                      <a:pt x="7" y="0"/>
                      <a:pt x="3" y="0"/>
                      <a:pt x="0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1" y="1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" name="Freeform 212"/>
              <p:cNvSpPr>
                <a:spLocks/>
              </p:cNvSpPr>
              <p:nvPr/>
            </p:nvSpPr>
            <p:spPr bwMode="auto">
              <a:xfrm>
                <a:off x="769924" y="3003118"/>
                <a:ext cx="3908" cy="180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" name="Freeform 213"/>
              <p:cNvSpPr>
                <a:spLocks/>
              </p:cNvSpPr>
              <p:nvPr/>
            </p:nvSpPr>
            <p:spPr bwMode="auto">
              <a:xfrm>
                <a:off x="805098" y="2994119"/>
                <a:ext cx="15633" cy="719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8" y="5"/>
                  </a:cxn>
                  <a:cxn ang="0">
                    <a:pos x="9" y="5"/>
                  </a:cxn>
                  <a:cxn ang="0">
                    <a:pos x="9" y="0"/>
                  </a:cxn>
                  <a:cxn ang="0">
                    <a:pos x="0" y="1"/>
                  </a:cxn>
                  <a:cxn ang="0">
                    <a:pos x="0" y="5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cubicBezTo>
                      <a:pt x="3" y="5"/>
                      <a:pt x="6" y="5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"/>
                      <a:pt x="3" y="1"/>
                      <a:pt x="0" y="1"/>
                    </a:cubicBezTo>
                    <a:cubicBezTo>
                      <a:pt x="0" y="2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" name="Freeform 214"/>
              <p:cNvSpPr>
                <a:spLocks/>
              </p:cNvSpPr>
              <p:nvPr/>
            </p:nvSpPr>
            <p:spPr bwMode="auto">
              <a:xfrm>
                <a:off x="828547" y="2994119"/>
                <a:ext cx="13679" cy="89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"/>
                  </a:cxn>
                  <a:cxn ang="0">
                    <a:pos x="8" y="6"/>
                  </a:cxn>
                  <a:cxn ang="0">
                    <a:pos x="8" y="1"/>
                  </a:cxn>
                  <a:cxn ang="0">
                    <a:pos x="0" y="0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5" y="6"/>
                      <a:pt x="8" y="6"/>
                    </a:cubicBezTo>
                    <a:cubicBezTo>
                      <a:pt x="8" y="4"/>
                      <a:pt x="8" y="2"/>
                      <a:pt x="8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" name="Freeform 215"/>
              <p:cNvSpPr>
                <a:spLocks/>
              </p:cNvSpPr>
              <p:nvPr/>
            </p:nvSpPr>
            <p:spPr bwMode="auto">
              <a:xfrm>
                <a:off x="685897" y="3150695"/>
                <a:ext cx="11725" cy="14398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4" y="9"/>
                  </a:cxn>
                  <a:cxn ang="0">
                    <a:pos x="7" y="9"/>
                  </a:cxn>
                  <a:cxn ang="0">
                    <a:pos x="7" y="0"/>
                  </a:cxn>
                  <a:cxn ang="0">
                    <a:pos x="2" y="0"/>
                  </a:cxn>
                  <a:cxn ang="0">
                    <a:pos x="1" y="7"/>
                  </a:cxn>
                </a:cxnLst>
                <a:rect l="0" t="0" r="r" b="b"/>
                <a:pathLst>
                  <a:path w="7" h="9">
                    <a:moveTo>
                      <a:pt x="1" y="7"/>
                    </a:moveTo>
                    <a:cubicBezTo>
                      <a:pt x="2" y="8"/>
                      <a:pt x="3" y="8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6"/>
                      <a:pt x="7" y="3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  <a:cubicBezTo>
                      <a:pt x="1" y="3"/>
                      <a:pt x="0" y="5"/>
                      <a:pt x="1" y="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" name="Freeform 216"/>
              <p:cNvSpPr>
                <a:spLocks/>
              </p:cNvSpPr>
              <p:nvPr/>
            </p:nvSpPr>
            <p:spPr bwMode="auto">
              <a:xfrm>
                <a:off x="783603" y="3244281"/>
                <a:ext cx="17587" cy="10798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0" y="0"/>
                  </a:cxn>
                  <a:cxn ang="0">
                    <a:pos x="2" y="7"/>
                  </a:cxn>
                  <a:cxn ang="0">
                    <a:pos x="10" y="7"/>
                  </a:cxn>
                  <a:cxn ang="0">
                    <a:pos x="10" y="1"/>
                  </a:cxn>
                </a:cxnLst>
                <a:rect l="0" t="0" r="r" b="b"/>
                <a:pathLst>
                  <a:path w="10" h="7">
                    <a:moveTo>
                      <a:pt x="10" y="1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7"/>
                      <a:pt x="7" y="7"/>
                      <a:pt x="10" y="7"/>
                    </a:cubicBezTo>
                    <a:cubicBezTo>
                      <a:pt x="10" y="5"/>
                      <a:pt x="10" y="3"/>
                      <a:pt x="10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" name="Freeform 217"/>
              <p:cNvSpPr>
                <a:spLocks/>
              </p:cNvSpPr>
              <p:nvPr/>
            </p:nvSpPr>
            <p:spPr bwMode="auto">
              <a:xfrm>
                <a:off x="807052" y="3246080"/>
                <a:ext cx="13679" cy="1079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8" y="7"/>
                  </a:cxn>
                  <a:cxn ang="0">
                    <a:pos x="8" y="0"/>
                  </a:cxn>
                </a:cxnLst>
                <a:rect l="0" t="0" r="r" b="b"/>
                <a:pathLst>
                  <a:path w="8" h="7">
                    <a:moveTo>
                      <a:pt x="8" y="0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1" y="2"/>
                      <a:pt x="1" y="5"/>
                      <a:pt x="1" y="6"/>
                    </a:cubicBezTo>
                    <a:cubicBezTo>
                      <a:pt x="3" y="7"/>
                      <a:pt x="6" y="7"/>
                      <a:pt x="8" y="7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" name="Freeform 218"/>
              <p:cNvSpPr>
                <a:spLocks/>
              </p:cNvSpPr>
              <p:nvPr/>
            </p:nvSpPr>
            <p:spPr bwMode="auto">
              <a:xfrm>
                <a:off x="703484" y="3150695"/>
                <a:ext cx="13679" cy="16198"/>
              </a:xfrm>
              <a:custGeom>
                <a:avLst/>
                <a:gdLst/>
                <a:ahLst/>
                <a:cxnLst>
                  <a:cxn ang="0">
                    <a:pos x="8" y="10"/>
                  </a:cxn>
                  <a:cxn ang="0">
                    <a:pos x="8" y="1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8" y="10"/>
                  </a:cxn>
                </a:cxnLst>
                <a:rect l="0" t="0" r="r" b="b"/>
                <a:pathLst>
                  <a:path w="8" h="10">
                    <a:moveTo>
                      <a:pt x="8" y="10"/>
                    </a:moveTo>
                    <a:cubicBezTo>
                      <a:pt x="8" y="7"/>
                      <a:pt x="8" y="4"/>
                      <a:pt x="8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1" y="3"/>
                      <a:pt x="1" y="6"/>
                      <a:pt x="1" y="10"/>
                    </a:cubicBezTo>
                    <a:cubicBezTo>
                      <a:pt x="3" y="10"/>
                      <a:pt x="6" y="10"/>
                      <a:pt x="8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" name="Freeform 219"/>
              <p:cNvSpPr>
                <a:spLocks/>
              </p:cNvSpPr>
              <p:nvPr/>
            </p:nvSpPr>
            <p:spPr bwMode="auto">
              <a:xfrm>
                <a:off x="726933" y="3197488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0"/>
                  </a:cxn>
                  <a:cxn ang="0">
                    <a:pos x="11" y="11"/>
                  </a:cxn>
                  <a:cxn ang="0">
                    <a:pos x="9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11">
                    <a:moveTo>
                      <a:pt x="0" y="0"/>
                    </a:moveTo>
                    <a:cubicBezTo>
                      <a:pt x="0" y="4"/>
                      <a:pt x="0" y="7"/>
                      <a:pt x="1" y="10"/>
                    </a:cubicBezTo>
                    <a:cubicBezTo>
                      <a:pt x="4" y="11"/>
                      <a:pt x="7" y="11"/>
                      <a:pt x="11" y="11"/>
                    </a:cubicBezTo>
                    <a:cubicBezTo>
                      <a:pt x="10" y="8"/>
                      <a:pt x="10" y="4"/>
                      <a:pt x="9" y="1"/>
                    </a:cubicBezTo>
                    <a:cubicBezTo>
                      <a:pt x="6" y="1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" name="Freeform 220"/>
              <p:cNvSpPr>
                <a:spLocks/>
              </p:cNvSpPr>
              <p:nvPr/>
            </p:nvSpPr>
            <p:spPr bwMode="auto">
              <a:xfrm>
                <a:off x="756245" y="3242481"/>
                <a:ext cx="11725" cy="35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3" y="1"/>
                      <a:pt x="5" y="1"/>
                      <a:pt x="7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" name="Freeform 221"/>
              <p:cNvSpPr>
                <a:spLocks/>
              </p:cNvSpPr>
              <p:nvPr/>
            </p:nvSpPr>
            <p:spPr bwMode="auto">
              <a:xfrm>
                <a:off x="734750" y="3240681"/>
                <a:ext cx="15633" cy="5399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8" y="1"/>
                  </a:cxn>
                  <a:cxn ang="0">
                    <a:pos x="0" y="0"/>
                  </a:cxn>
                  <a:cxn ang="0">
                    <a:pos x="9" y="3"/>
                  </a:cxn>
                </a:cxnLst>
                <a:rect l="0" t="0" r="r" b="b"/>
                <a:pathLst>
                  <a:path w="9" h="3">
                    <a:moveTo>
                      <a:pt x="9" y="3"/>
                    </a:moveTo>
                    <a:cubicBezTo>
                      <a:pt x="9" y="2"/>
                      <a:pt x="8" y="2"/>
                      <a:pt x="8" y="1"/>
                    </a:cubicBezTo>
                    <a:cubicBezTo>
                      <a:pt x="6" y="1"/>
                      <a:pt x="3" y="0"/>
                      <a:pt x="0" y="0"/>
                    </a:cubicBezTo>
                    <a:cubicBezTo>
                      <a:pt x="2" y="2"/>
                      <a:pt x="5" y="3"/>
                      <a:pt x="9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" name="Freeform 222"/>
              <p:cNvSpPr>
                <a:spLocks/>
              </p:cNvSpPr>
              <p:nvPr/>
            </p:nvSpPr>
            <p:spPr bwMode="auto">
              <a:xfrm>
                <a:off x="754291" y="3220884"/>
                <a:ext cx="21495" cy="161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9"/>
                  </a:cxn>
                  <a:cxn ang="0">
                    <a:pos x="12" y="10"/>
                  </a:cxn>
                  <a:cxn ang="0">
                    <a:pos x="11" y="1"/>
                  </a:cxn>
                  <a:cxn ang="0">
                    <a:pos x="0" y="0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cubicBezTo>
                      <a:pt x="0" y="3"/>
                      <a:pt x="0" y="6"/>
                      <a:pt x="1" y="9"/>
                    </a:cubicBezTo>
                    <a:cubicBezTo>
                      <a:pt x="4" y="10"/>
                      <a:pt x="8" y="10"/>
                      <a:pt x="12" y="10"/>
                    </a:cubicBezTo>
                    <a:cubicBezTo>
                      <a:pt x="12" y="7"/>
                      <a:pt x="11" y="4"/>
                      <a:pt x="11" y="1"/>
                    </a:cubicBezTo>
                    <a:cubicBezTo>
                      <a:pt x="7" y="1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" name="Freeform 223"/>
              <p:cNvSpPr>
                <a:spLocks/>
              </p:cNvSpPr>
              <p:nvPr/>
            </p:nvSpPr>
            <p:spPr bwMode="auto">
              <a:xfrm>
                <a:off x="779695" y="3201087"/>
                <a:ext cx="19541" cy="17997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1" y="11"/>
                  </a:cxn>
                  <a:cxn ang="0">
                    <a:pos x="11" y="0"/>
                  </a:cxn>
                </a:cxnLst>
                <a:rect l="0" t="0" r="r" b="b"/>
                <a:pathLst>
                  <a:path w="11" h="11">
                    <a:moveTo>
                      <a:pt x="11" y="0"/>
                    </a:moveTo>
                    <a:cubicBezTo>
                      <a:pt x="7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1" y="10"/>
                    </a:cubicBezTo>
                    <a:cubicBezTo>
                      <a:pt x="4" y="11"/>
                      <a:pt x="8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" name="Freeform 224"/>
              <p:cNvSpPr>
                <a:spLocks/>
              </p:cNvSpPr>
              <p:nvPr/>
            </p:nvSpPr>
            <p:spPr bwMode="auto">
              <a:xfrm>
                <a:off x="750383" y="3199288"/>
                <a:ext cx="23449" cy="179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0"/>
                  </a:cxn>
                  <a:cxn ang="0">
                    <a:pos x="13" y="11"/>
                  </a:cxn>
                  <a:cxn ang="0">
                    <a:pos x="12" y="1"/>
                  </a:cxn>
                  <a:cxn ang="0">
                    <a:pos x="0" y="0"/>
                  </a:cxn>
                </a:cxnLst>
                <a:rect l="0" t="0" r="r" b="b"/>
                <a:pathLst>
                  <a:path w="13" h="11">
                    <a:moveTo>
                      <a:pt x="0" y="0"/>
                    </a:moveTo>
                    <a:cubicBezTo>
                      <a:pt x="1" y="4"/>
                      <a:pt x="1" y="7"/>
                      <a:pt x="1" y="10"/>
                    </a:cubicBezTo>
                    <a:cubicBezTo>
                      <a:pt x="5" y="11"/>
                      <a:pt x="9" y="11"/>
                      <a:pt x="13" y="11"/>
                    </a:cubicBezTo>
                    <a:cubicBezTo>
                      <a:pt x="12" y="8"/>
                      <a:pt x="12" y="4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" name="Freeform 225"/>
              <p:cNvSpPr>
                <a:spLocks/>
              </p:cNvSpPr>
              <p:nvPr/>
            </p:nvSpPr>
            <p:spPr bwMode="auto">
              <a:xfrm>
                <a:off x="723025" y="3150695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1" y="10"/>
                  </a:cxn>
                </a:cxnLst>
                <a:rect l="0" t="0" r="r" b="b"/>
                <a:pathLst>
                  <a:path w="11" h="10">
                    <a:moveTo>
                      <a:pt x="11" y="10"/>
                    </a:moveTo>
                    <a:cubicBezTo>
                      <a:pt x="11" y="6"/>
                      <a:pt x="10" y="3"/>
                      <a:pt x="10" y="0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4" y="9"/>
                      <a:pt x="7" y="10"/>
                      <a:pt x="11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" name="Freeform 226"/>
              <p:cNvSpPr>
                <a:spLocks/>
              </p:cNvSpPr>
              <p:nvPr/>
            </p:nvSpPr>
            <p:spPr bwMode="auto">
              <a:xfrm>
                <a:off x="805098" y="3201087"/>
                <a:ext cx="15633" cy="17997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9" y="11"/>
                  </a:cxn>
                  <a:cxn ang="0">
                    <a:pos x="9" y="0"/>
                  </a:cxn>
                </a:cxnLst>
                <a:rect l="0" t="0" r="r" b="b"/>
                <a:pathLst>
                  <a:path w="9" h="11">
                    <a:moveTo>
                      <a:pt x="9" y="0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0" y="4"/>
                      <a:pt x="0" y="8"/>
                      <a:pt x="0" y="11"/>
                    </a:cubicBezTo>
                    <a:cubicBezTo>
                      <a:pt x="3" y="11"/>
                      <a:pt x="6" y="11"/>
                      <a:pt x="9" y="1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" name="Freeform 227"/>
              <p:cNvSpPr>
                <a:spLocks/>
              </p:cNvSpPr>
              <p:nvPr/>
            </p:nvSpPr>
            <p:spPr bwMode="auto">
              <a:xfrm>
                <a:off x="721071" y="3127299"/>
                <a:ext cx="19541" cy="17997"/>
              </a:xfrm>
              <a:custGeom>
                <a:avLst/>
                <a:gdLst/>
                <a:ahLst/>
                <a:cxnLst>
                  <a:cxn ang="0">
                    <a:pos x="11" y="11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1" y="11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11" y="7"/>
                      <a:pt x="10" y="4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1" y="7"/>
                      <a:pt x="1" y="11"/>
                    </a:cubicBezTo>
                    <a:cubicBezTo>
                      <a:pt x="4" y="11"/>
                      <a:pt x="8" y="11"/>
                      <a:pt x="1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" name="Freeform 228"/>
              <p:cNvSpPr>
                <a:spLocks/>
              </p:cNvSpPr>
              <p:nvPr/>
            </p:nvSpPr>
            <p:spPr bwMode="auto">
              <a:xfrm>
                <a:off x="721071" y="3102102"/>
                <a:ext cx="17587" cy="17997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2"/>
                  </a:cxn>
                </a:cxnLst>
                <a:rect l="0" t="0" r="r" b="b"/>
                <a:pathLst>
                  <a:path w="10" h="11">
                    <a:moveTo>
                      <a:pt x="10" y="2"/>
                    </a:moveTo>
                    <a:cubicBezTo>
                      <a:pt x="10" y="1"/>
                      <a:pt x="10" y="1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8"/>
                      <a:pt x="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10" y="5"/>
                      <a:pt x="10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" name="Freeform 229"/>
              <p:cNvSpPr>
                <a:spLocks/>
              </p:cNvSpPr>
              <p:nvPr/>
            </p:nvSpPr>
            <p:spPr bwMode="auto">
              <a:xfrm>
                <a:off x="724979" y="3172292"/>
                <a:ext cx="19541" cy="19797"/>
              </a:xfrm>
              <a:custGeom>
                <a:avLst/>
                <a:gdLst/>
                <a:ahLst/>
                <a:cxnLst>
                  <a:cxn ang="0">
                    <a:pos x="11" y="12"/>
                  </a:cxn>
                  <a:cxn ang="0">
                    <a:pos x="10" y="1"/>
                  </a:cxn>
                  <a:cxn ang="0">
                    <a:pos x="0" y="0"/>
                  </a:cxn>
                  <a:cxn ang="0">
                    <a:pos x="1" y="12"/>
                  </a:cxn>
                  <a:cxn ang="0">
                    <a:pos x="11" y="12"/>
                  </a:cxn>
                </a:cxnLst>
                <a:rect l="0" t="0" r="r" b="b"/>
                <a:pathLst>
                  <a:path w="11" h="12">
                    <a:moveTo>
                      <a:pt x="11" y="12"/>
                    </a:moveTo>
                    <a:cubicBezTo>
                      <a:pt x="11" y="8"/>
                      <a:pt x="10" y="4"/>
                      <a:pt x="10" y="1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1" y="4"/>
                      <a:pt x="1" y="8"/>
                      <a:pt x="1" y="12"/>
                    </a:cubicBezTo>
                    <a:cubicBezTo>
                      <a:pt x="5" y="12"/>
                      <a:pt x="8" y="12"/>
                      <a:pt x="1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" name="Freeform 230"/>
              <p:cNvSpPr>
                <a:spLocks/>
              </p:cNvSpPr>
              <p:nvPr/>
            </p:nvSpPr>
            <p:spPr bwMode="auto">
              <a:xfrm>
                <a:off x="728888" y="3219084"/>
                <a:ext cx="19541" cy="16198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1" y="10"/>
                  </a:cxn>
                  <a:cxn ang="0">
                    <a:pos x="10" y="1"/>
                  </a:cxn>
                </a:cxnLst>
                <a:rect l="0" t="0" r="r" b="b"/>
                <a:pathLst>
                  <a:path w="11" h="10">
                    <a:moveTo>
                      <a:pt x="10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4" y="10"/>
                      <a:pt x="8" y="10"/>
                      <a:pt x="11" y="10"/>
                    </a:cubicBezTo>
                    <a:cubicBezTo>
                      <a:pt x="11" y="7"/>
                      <a:pt x="10" y="4"/>
                      <a:pt x="10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" name="Freeform 231"/>
              <p:cNvSpPr>
                <a:spLocks/>
              </p:cNvSpPr>
              <p:nvPr/>
            </p:nvSpPr>
            <p:spPr bwMode="auto">
              <a:xfrm>
                <a:off x="709346" y="3197488"/>
                <a:ext cx="13679" cy="1619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3" y="0"/>
                  </a:cxn>
                  <a:cxn ang="0">
                    <a:pos x="0" y="5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6" y="0"/>
                  </a:cxn>
                </a:cxnLst>
                <a:rect l="0" t="0" r="r" b="b"/>
                <a:pathLst>
                  <a:path w="7" h="10">
                    <a:moveTo>
                      <a:pt x="6" y="0"/>
                    </a:moveTo>
                    <a:cubicBezTo>
                      <a:pt x="5" y="0"/>
                      <a:pt x="4" y="0"/>
                      <a:pt x="3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6"/>
                      <a:pt x="2" y="8"/>
                      <a:pt x="5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7" y="7"/>
                      <a:pt x="6" y="4"/>
                      <a:pt x="6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" name="Freeform 232"/>
              <p:cNvSpPr>
                <a:spLocks/>
              </p:cNvSpPr>
              <p:nvPr/>
            </p:nvSpPr>
            <p:spPr bwMode="auto">
              <a:xfrm>
                <a:off x="930161" y="3057109"/>
                <a:ext cx="15633" cy="19797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8" y="12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1" y="12"/>
                  </a:cxn>
                </a:cxnLst>
                <a:rect l="0" t="0" r="r" b="b"/>
                <a:pathLst>
                  <a:path w="8" h="12">
                    <a:moveTo>
                      <a:pt x="1" y="12"/>
                    </a:moveTo>
                    <a:cubicBezTo>
                      <a:pt x="3" y="12"/>
                      <a:pt x="6" y="12"/>
                      <a:pt x="8" y="12"/>
                    </a:cubicBezTo>
                    <a:cubicBezTo>
                      <a:pt x="7" y="9"/>
                      <a:pt x="7" y="5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1" y="4"/>
                      <a:pt x="1" y="8"/>
                      <a:pt x="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" name="Freeform 233"/>
              <p:cNvSpPr>
                <a:spLocks/>
              </p:cNvSpPr>
              <p:nvPr/>
            </p:nvSpPr>
            <p:spPr bwMode="auto">
              <a:xfrm>
                <a:off x="904758" y="3031913"/>
                <a:ext cx="19541" cy="17997"/>
              </a:xfrm>
              <a:custGeom>
                <a:avLst/>
                <a:gdLst/>
                <a:ahLst/>
                <a:cxnLst>
                  <a:cxn ang="0">
                    <a:pos x="11" y="11"/>
                  </a:cxn>
                  <a:cxn ang="0">
                    <a:pos x="10" y="1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1" y="11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11" y="8"/>
                      <a:pt x="11" y="4"/>
                      <a:pt x="10" y="1"/>
                    </a:cubicBezTo>
                    <a:cubicBezTo>
                      <a:pt x="7" y="1"/>
                      <a:pt x="4" y="0"/>
                      <a:pt x="0" y="0"/>
                    </a:cubicBezTo>
                    <a:cubicBezTo>
                      <a:pt x="1" y="4"/>
                      <a:pt x="1" y="7"/>
                      <a:pt x="1" y="11"/>
                    </a:cubicBezTo>
                    <a:cubicBezTo>
                      <a:pt x="5" y="11"/>
                      <a:pt x="8" y="11"/>
                      <a:pt x="1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" name="Freeform 234"/>
              <p:cNvSpPr>
                <a:spLocks/>
              </p:cNvSpPr>
              <p:nvPr/>
            </p:nvSpPr>
            <p:spPr bwMode="auto">
              <a:xfrm>
                <a:off x="930161" y="3033713"/>
                <a:ext cx="9771" cy="17997"/>
              </a:xfrm>
              <a:custGeom>
                <a:avLst/>
                <a:gdLst/>
                <a:ahLst/>
                <a:cxnLst>
                  <a:cxn ang="0">
                    <a:pos x="6" y="1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6" y="11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cubicBezTo>
                      <a:pt x="5" y="7"/>
                      <a:pt x="3" y="4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3" y="10"/>
                      <a:pt x="4" y="10"/>
                      <a:pt x="6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" name="Freeform 235"/>
              <p:cNvSpPr>
                <a:spLocks/>
              </p:cNvSpPr>
              <p:nvPr/>
            </p:nvSpPr>
            <p:spPr bwMode="auto">
              <a:xfrm>
                <a:off x="828547" y="3201087"/>
                <a:ext cx="17587" cy="17997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10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1"/>
                  </a:cxn>
                  <a:cxn ang="0">
                    <a:pos x="1" y="11"/>
                  </a:cxn>
                  <a:cxn ang="0">
                    <a:pos x="9" y="11"/>
                  </a:cxn>
                </a:cxnLst>
                <a:rect l="0" t="0" r="r" b="b"/>
                <a:pathLst>
                  <a:path w="10" h="11">
                    <a:moveTo>
                      <a:pt x="9" y="11"/>
                    </a:moveTo>
                    <a:cubicBezTo>
                      <a:pt x="10" y="8"/>
                      <a:pt x="10" y="4"/>
                      <a:pt x="10" y="0"/>
                    </a:cubicBezTo>
                    <a:cubicBezTo>
                      <a:pt x="7" y="0"/>
                      <a:pt x="4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4" y="11"/>
                      <a:pt x="6" y="11"/>
                      <a:pt x="9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" name="Freeform 236"/>
              <p:cNvSpPr>
                <a:spLocks/>
              </p:cNvSpPr>
              <p:nvPr/>
            </p:nvSpPr>
            <p:spPr bwMode="auto">
              <a:xfrm>
                <a:off x="851997" y="3030114"/>
                <a:ext cx="21495" cy="19797"/>
              </a:xfrm>
              <a:custGeom>
                <a:avLst/>
                <a:gdLst/>
                <a:ahLst/>
                <a:cxnLst>
                  <a:cxn ang="0">
                    <a:pos x="1" y="11"/>
                  </a:cxn>
                  <a:cxn ang="0">
                    <a:pos x="12" y="12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1" y="11"/>
                  </a:cxn>
                </a:cxnLst>
                <a:rect l="0" t="0" r="r" b="b"/>
                <a:pathLst>
                  <a:path w="12" h="12">
                    <a:moveTo>
                      <a:pt x="1" y="11"/>
                    </a:moveTo>
                    <a:cubicBezTo>
                      <a:pt x="4" y="11"/>
                      <a:pt x="8" y="11"/>
                      <a:pt x="12" y="12"/>
                    </a:cubicBezTo>
                    <a:cubicBezTo>
                      <a:pt x="12" y="8"/>
                      <a:pt x="11" y="4"/>
                      <a:pt x="11" y="1"/>
                    </a:cubicBezTo>
                    <a:cubicBezTo>
                      <a:pt x="7" y="1"/>
                      <a:pt x="4" y="1"/>
                      <a:pt x="0" y="0"/>
                    </a:cubicBezTo>
                    <a:cubicBezTo>
                      <a:pt x="0" y="4"/>
                      <a:pt x="1" y="7"/>
                      <a:pt x="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" name="Freeform 237"/>
              <p:cNvSpPr>
                <a:spLocks/>
              </p:cNvSpPr>
              <p:nvPr/>
            </p:nvSpPr>
            <p:spPr bwMode="auto">
              <a:xfrm>
                <a:off x="934069" y="3082306"/>
                <a:ext cx="13679" cy="16198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6" y="9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9"/>
                  </a:cxn>
                </a:cxnLst>
                <a:rect l="0" t="0" r="r" b="b"/>
                <a:pathLst>
                  <a:path w="7" h="9">
                    <a:moveTo>
                      <a:pt x="0" y="9"/>
                    </a:moveTo>
                    <a:cubicBezTo>
                      <a:pt x="2" y="9"/>
                      <a:pt x="4" y="9"/>
                      <a:pt x="6" y="9"/>
                    </a:cubicBezTo>
                    <a:cubicBezTo>
                      <a:pt x="7" y="6"/>
                      <a:pt x="6" y="3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3"/>
                      <a:pt x="0" y="6"/>
                      <a:pt x="0" y="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" name="Freeform 238"/>
              <p:cNvSpPr>
                <a:spLocks/>
              </p:cNvSpPr>
              <p:nvPr/>
            </p:nvSpPr>
            <p:spPr bwMode="auto">
              <a:xfrm>
                <a:off x="877400" y="3031913"/>
                <a:ext cx="23449" cy="17997"/>
              </a:xfrm>
              <a:custGeom>
                <a:avLst/>
                <a:gdLst/>
                <a:ahLst/>
                <a:cxnLst>
                  <a:cxn ang="0">
                    <a:pos x="1" y="11"/>
                  </a:cxn>
                  <a:cxn ang="0">
                    <a:pos x="13" y="11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1" y="11"/>
                  </a:cxn>
                </a:cxnLst>
                <a:rect l="0" t="0" r="r" b="b"/>
                <a:pathLst>
                  <a:path w="13" h="11">
                    <a:moveTo>
                      <a:pt x="1" y="11"/>
                    </a:moveTo>
                    <a:cubicBezTo>
                      <a:pt x="5" y="11"/>
                      <a:pt x="9" y="11"/>
                      <a:pt x="13" y="11"/>
                    </a:cubicBezTo>
                    <a:cubicBezTo>
                      <a:pt x="12" y="8"/>
                      <a:pt x="12" y="4"/>
                      <a:pt x="11" y="1"/>
                    </a:cubicBezTo>
                    <a:cubicBezTo>
                      <a:pt x="8" y="1"/>
                      <a:pt x="4" y="0"/>
                      <a:pt x="0" y="0"/>
                    </a:cubicBezTo>
                    <a:cubicBezTo>
                      <a:pt x="0" y="4"/>
                      <a:pt x="0" y="7"/>
                      <a:pt x="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" name="Freeform 239"/>
              <p:cNvSpPr>
                <a:spLocks/>
              </p:cNvSpPr>
              <p:nvPr/>
            </p:nvSpPr>
            <p:spPr bwMode="auto">
              <a:xfrm>
                <a:off x="828547" y="3030114"/>
                <a:ext cx="17587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0" y="11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0" h="11">
                    <a:moveTo>
                      <a:pt x="0" y="11"/>
                    </a:moveTo>
                    <a:cubicBezTo>
                      <a:pt x="3" y="11"/>
                      <a:pt x="6" y="11"/>
                      <a:pt x="10" y="11"/>
                    </a:cubicBezTo>
                    <a:cubicBezTo>
                      <a:pt x="10" y="7"/>
                      <a:pt x="10" y="4"/>
                      <a:pt x="9" y="0"/>
                    </a:cubicBezTo>
                    <a:cubicBezTo>
                      <a:pt x="6" y="0"/>
                      <a:pt x="3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" name="Freeform 240"/>
              <p:cNvSpPr>
                <a:spLocks/>
              </p:cNvSpPr>
              <p:nvPr/>
            </p:nvSpPr>
            <p:spPr bwMode="auto">
              <a:xfrm>
                <a:off x="934069" y="3127299"/>
                <a:ext cx="5862" cy="899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1" y="0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1" y="4"/>
                      <a:pt x="2" y="2"/>
                      <a:pt x="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" name="Freeform 241"/>
              <p:cNvSpPr>
                <a:spLocks/>
              </p:cNvSpPr>
              <p:nvPr/>
            </p:nvSpPr>
            <p:spPr bwMode="auto">
              <a:xfrm>
                <a:off x="850043" y="3222684"/>
                <a:ext cx="21495" cy="16198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12" y="0"/>
                  </a:cxn>
                  <a:cxn ang="0">
                    <a:pos x="1" y="1"/>
                  </a:cxn>
                  <a:cxn ang="0">
                    <a:pos x="0" y="10"/>
                  </a:cxn>
                  <a:cxn ang="0">
                    <a:pos x="11" y="10"/>
                  </a:cxn>
                </a:cxnLst>
                <a:rect l="0" t="0" r="r" b="b"/>
                <a:pathLst>
                  <a:path w="12" h="10">
                    <a:moveTo>
                      <a:pt x="11" y="10"/>
                    </a:moveTo>
                    <a:cubicBezTo>
                      <a:pt x="11" y="7"/>
                      <a:pt x="12" y="4"/>
                      <a:pt x="12" y="0"/>
                    </a:cubicBezTo>
                    <a:cubicBezTo>
                      <a:pt x="8" y="1"/>
                      <a:pt x="4" y="1"/>
                      <a:pt x="1" y="1"/>
                    </a:cubicBezTo>
                    <a:cubicBezTo>
                      <a:pt x="1" y="4"/>
                      <a:pt x="1" y="7"/>
                      <a:pt x="0" y="10"/>
                    </a:cubicBezTo>
                    <a:cubicBezTo>
                      <a:pt x="4" y="10"/>
                      <a:pt x="7" y="10"/>
                      <a:pt x="11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" name="Freeform 242"/>
              <p:cNvSpPr>
                <a:spLocks/>
              </p:cNvSpPr>
              <p:nvPr/>
            </p:nvSpPr>
            <p:spPr bwMode="auto">
              <a:xfrm>
                <a:off x="851997" y="3201087"/>
                <a:ext cx="21495" cy="179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" y="0"/>
                  </a:cxn>
                  <a:cxn ang="0">
                    <a:pos x="0" y="11"/>
                  </a:cxn>
                  <a:cxn ang="0">
                    <a:pos x="11" y="11"/>
                  </a:cxn>
                  <a:cxn ang="0">
                    <a:pos x="12" y="0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cubicBezTo>
                      <a:pt x="8" y="0"/>
                      <a:pt x="4" y="0"/>
                      <a:pt x="1" y="0"/>
                    </a:cubicBezTo>
                    <a:cubicBezTo>
                      <a:pt x="1" y="4"/>
                      <a:pt x="0" y="8"/>
                      <a:pt x="0" y="11"/>
                    </a:cubicBezTo>
                    <a:cubicBezTo>
                      <a:pt x="4" y="11"/>
                      <a:pt x="7" y="11"/>
                      <a:pt x="11" y="11"/>
                    </a:cubicBezTo>
                    <a:cubicBezTo>
                      <a:pt x="11" y="7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" name="Freeform 243"/>
              <p:cNvSpPr>
                <a:spLocks/>
              </p:cNvSpPr>
              <p:nvPr/>
            </p:nvSpPr>
            <p:spPr bwMode="auto">
              <a:xfrm>
                <a:off x="875446" y="3222684"/>
                <a:ext cx="17587" cy="1439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" y="0"/>
                  </a:cxn>
                  <a:cxn ang="0">
                    <a:pos x="0" y="9"/>
                  </a:cxn>
                  <a:cxn ang="0">
                    <a:pos x="10" y="9"/>
                  </a:cxn>
                  <a:cxn ang="0">
                    <a:pos x="9" y="0"/>
                  </a:cxn>
                </a:cxnLst>
                <a:rect l="0" t="0" r="r" b="b"/>
                <a:pathLst>
                  <a:path w="10" h="9">
                    <a:moveTo>
                      <a:pt x="9" y="0"/>
                    </a:moveTo>
                    <a:cubicBezTo>
                      <a:pt x="6" y="0"/>
                      <a:pt x="3" y="0"/>
                      <a:pt x="1" y="0"/>
                    </a:cubicBezTo>
                    <a:cubicBezTo>
                      <a:pt x="0" y="3"/>
                      <a:pt x="0" y="6"/>
                      <a:pt x="0" y="9"/>
                    </a:cubicBezTo>
                    <a:cubicBezTo>
                      <a:pt x="3" y="9"/>
                      <a:pt x="6" y="9"/>
                      <a:pt x="10" y="9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" name="Freeform 244"/>
              <p:cNvSpPr>
                <a:spLocks/>
              </p:cNvSpPr>
              <p:nvPr/>
            </p:nvSpPr>
            <p:spPr bwMode="auto">
              <a:xfrm>
                <a:off x="910620" y="3150695"/>
                <a:ext cx="17587" cy="1619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0"/>
                  </a:cxn>
                  <a:cxn ang="0">
                    <a:pos x="5" y="1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" y="0"/>
                  </a:cxn>
                </a:cxnLst>
                <a:rect l="0" t="0" r="r" b="b"/>
                <a:pathLst>
                  <a:path w="10" h="10">
                    <a:moveTo>
                      <a:pt x="1" y="0"/>
                    </a:moveTo>
                    <a:cubicBezTo>
                      <a:pt x="0" y="3"/>
                      <a:pt x="0" y="6"/>
                      <a:pt x="0" y="10"/>
                    </a:cubicBezTo>
                    <a:cubicBezTo>
                      <a:pt x="2" y="10"/>
                      <a:pt x="3" y="10"/>
                      <a:pt x="5" y="10"/>
                    </a:cubicBezTo>
                    <a:cubicBezTo>
                      <a:pt x="7" y="7"/>
                      <a:pt x="9" y="3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0" name="Freeform 245"/>
              <p:cNvSpPr>
                <a:spLocks noEditPoints="1"/>
              </p:cNvSpPr>
              <p:nvPr/>
            </p:nvSpPr>
            <p:spPr bwMode="auto">
              <a:xfrm>
                <a:off x="2290223" y="1664124"/>
                <a:ext cx="156329" cy="134979"/>
              </a:xfrm>
              <a:custGeom>
                <a:avLst/>
                <a:gdLst/>
                <a:ahLst/>
                <a:cxnLst>
                  <a:cxn ang="0">
                    <a:pos x="86" y="45"/>
                  </a:cxn>
                  <a:cxn ang="0">
                    <a:pos x="77" y="40"/>
                  </a:cxn>
                  <a:cxn ang="0">
                    <a:pos x="77" y="35"/>
                  </a:cxn>
                  <a:cxn ang="0">
                    <a:pos x="83" y="29"/>
                  </a:cxn>
                  <a:cxn ang="0">
                    <a:pos x="83" y="22"/>
                  </a:cxn>
                  <a:cxn ang="0">
                    <a:pos x="73" y="9"/>
                  </a:cxn>
                  <a:cxn ang="0">
                    <a:pos x="65" y="9"/>
                  </a:cxn>
                  <a:cxn ang="0">
                    <a:pos x="60" y="14"/>
                  </a:cxn>
                  <a:cxn ang="0">
                    <a:pos x="53" y="12"/>
                  </a:cxn>
                  <a:cxn ang="0">
                    <a:pos x="53" y="5"/>
                  </a:cxn>
                  <a:cxn ang="0">
                    <a:pos x="47" y="0"/>
                  </a:cxn>
                  <a:cxn ang="0">
                    <a:pos x="31" y="1"/>
                  </a:cxn>
                  <a:cxn ang="0">
                    <a:pos x="25" y="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14" y="15"/>
                  </a:cxn>
                  <a:cxn ang="0">
                    <a:pos x="7" y="17"/>
                  </a:cxn>
                  <a:cxn ang="0">
                    <a:pos x="0" y="32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10" y="43"/>
                  </a:cxn>
                  <a:cxn ang="0">
                    <a:pos x="11" y="48"/>
                  </a:cxn>
                  <a:cxn ang="0">
                    <a:pos x="5" y="54"/>
                  </a:cxn>
                  <a:cxn ang="0">
                    <a:pos x="5" y="61"/>
                  </a:cxn>
                  <a:cxn ang="0">
                    <a:pos x="16" y="74"/>
                  </a:cxn>
                  <a:cxn ang="0">
                    <a:pos x="22" y="74"/>
                  </a:cxn>
                  <a:cxn ang="0">
                    <a:pos x="23" y="74"/>
                  </a:cxn>
                  <a:cxn ang="0">
                    <a:pos x="29" y="69"/>
                  </a:cxn>
                  <a:cxn ang="0">
                    <a:pos x="34" y="71"/>
                  </a:cxn>
                  <a:cxn ang="0">
                    <a:pos x="35" y="77"/>
                  </a:cxn>
                  <a:cxn ang="0">
                    <a:pos x="40" y="83"/>
                  </a:cxn>
                  <a:cxn ang="0">
                    <a:pos x="57" y="81"/>
                  </a:cxn>
                  <a:cxn ang="0">
                    <a:pos x="62" y="76"/>
                  </a:cxn>
                  <a:cxn ang="0">
                    <a:pos x="62" y="67"/>
                  </a:cxn>
                  <a:cxn ang="0">
                    <a:pos x="65" y="65"/>
                  </a:cxn>
                  <a:cxn ang="0">
                    <a:pos x="72" y="68"/>
                  </a:cxn>
                  <a:cxn ang="0">
                    <a:pos x="79" y="66"/>
                  </a:cxn>
                  <a:cxn ang="0">
                    <a:pos x="88" y="52"/>
                  </a:cxn>
                  <a:cxn ang="0">
                    <a:pos x="86" y="45"/>
                  </a:cxn>
                  <a:cxn ang="0">
                    <a:pos x="43" y="58"/>
                  </a:cxn>
                  <a:cxn ang="0">
                    <a:pos x="26" y="41"/>
                  </a:cxn>
                  <a:cxn ang="0">
                    <a:pos x="43" y="24"/>
                  </a:cxn>
                  <a:cxn ang="0">
                    <a:pos x="60" y="41"/>
                  </a:cxn>
                  <a:cxn ang="0">
                    <a:pos x="43" y="58"/>
                  </a:cxn>
                </a:cxnLst>
                <a:rect l="0" t="0" r="r" b="b"/>
                <a:pathLst>
                  <a:path w="88" h="83">
                    <a:moveTo>
                      <a:pt x="86" y="45"/>
                    </a:moveTo>
                    <a:cubicBezTo>
                      <a:pt x="86" y="45"/>
                      <a:pt x="80" y="41"/>
                      <a:pt x="77" y="40"/>
                    </a:cubicBezTo>
                    <a:cubicBezTo>
                      <a:pt x="77" y="38"/>
                      <a:pt x="77" y="37"/>
                      <a:pt x="77" y="35"/>
                    </a:cubicBezTo>
                    <a:cubicBezTo>
                      <a:pt x="79" y="33"/>
                      <a:pt x="83" y="29"/>
                      <a:pt x="83" y="29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1" y="12"/>
                      <a:pt x="60" y="14"/>
                    </a:cubicBezTo>
                    <a:cubicBezTo>
                      <a:pt x="58" y="13"/>
                      <a:pt x="55" y="12"/>
                      <a:pt x="53" y="12"/>
                    </a:cubicBezTo>
                    <a:cubicBezTo>
                      <a:pt x="53" y="9"/>
                      <a:pt x="53" y="5"/>
                      <a:pt x="53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6" y="12"/>
                      <a:pt x="26" y="15"/>
                    </a:cubicBezTo>
                    <a:cubicBezTo>
                      <a:pt x="24" y="16"/>
                      <a:pt x="23" y="17"/>
                      <a:pt x="22" y="18"/>
                    </a:cubicBezTo>
                    <a:cubicBezTo>
                      <a:pt x="19" y="17"/>
                      <a:pt x="14" y="15"/>
                      <a:pt x="1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8" y="42"/>
                      <a:pt x="10" y="43"/>
                    </a:cubicBezTo>
                    <a:cubicBezTo>
                      <a:pt x="10" y="45"/>
                      <a:pt x="11" y="47"/>
                      <a:pt x="11" y="48"/>
                    </a:cubicBezTo>
                    <a:cubicBezTo>
                      <a:pt x="9" y="50"/>
                      <a:pt x="5" y="54"/>
                      <a:pt x="5" y="54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22" y="75"/>
                      <a:pt x="22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7" y="71"/>
                      <a:pt x="29" y="69"/>
                    </a:cubicBezTo>
                    <a:cubicBezTo>
                      <a:pt x="31" y="70"/>
                      <a:pt x="33" y="70"/>
                      <a:pt x="34" y="71"/>
                    </a:cubicBezTo>
                    <a:cubicBezTo>
                      <a:pt x="35" y="73"/>
                      <a:pt x="35" y="77"/>
                      <a:pt x="35" y="77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2" y="76"/>
                      <a:pt x="62" y="70"/>
                      <a:pt x="62" y="67"/>
                    </a:cubicBezTo>
                    <a:cubicBezTo>
                      <a:pt x="63" y="66"/>
                      <a:pt x="64" y="66"/>
                      <a:pt x="65" y="65"/>
                    </a:cubicBezTo>
                    <a:cubicBezTo>
                      <a:pt x="68" y="66"/>
                      <a:pt x="72" y="68"/>
                      <a:pt x="72" y="68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88" y="52"/>
                      <a:pt x="88" y="52"/>
                      <a:pt x="88" y="52"/>
                    </a:cubicBezTo>
                    <a:lnTo>
                      <a:pt x="86" y="45"/>
                    </a:lnTo>
                    <a:close/>
                    <a:moveTo>
                      <a:pt x="43" y="58"/>
                    </a:moveTo>
                    <a:cubicBezTo>
                      <a:pt x="34" y="58"/>
                      <a:pt x="26" y="51"/>
                      <a:pt x="26" y="41"/>
                    </a:cubicBezTo>
                    <a:cubicBezTo>
                      <a:pt x="26" y="32"/>
                      <a:pt x="34" y="24"/>
                      <a:pt x="43" y="24"/>
                    </a:cubicBezTo>
                    <a:cubicBezTo>
                      <a:pt x="52" y="24"/>
                      <a:pt x="60" y="32"/>
                      <a:pt x="60" y="41"/>
                    </a:cubicBezTo>
                    <a:cubicBezTo>
                      <a:pt x="60" y="51"/>
                      <a:pt x="52" y="58"/>
                      <a:pt x="43" y="5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1" name="Freeform 246"/>
              <p:cNvSpPr>
                <a:spLocks noEditPoints="1"/>
              </p:cNvSpPr>
              <p:nvPr/>
            </p:nvSpPr>
            <p:spPr bwMode="auto">
              <a:xfrm>
                <a:off x="2342984" y="1710917"/>
                <a:ext cx="46899" cy="4319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0" y="13"/>
                  </a:cxn>
                  <a:cxn ang="0">
                    <a:pos x="14" y="27"/>
                  </a:cxn>
                  <a:cxn ang="0">
                    <a:pos x="27" y="13"/>
                  </a:cxn>
                  <a:cxn ang="0">
                    <a:pos x="14" y="0"/>
                  </a:cxn>
                  <a:cxn ang="0">
                    <a:pos x="14" y="23"/>
                  </a:cxn>
                  <a:cxn ang="0">
                    <a:pos x="4" y="13"/>
                  </a:cxn>
                  <a:cxn ang="0">
                    <a:pos x="14" y="3"/>
                  </a:cxn>
                  <a:cxn ang="0">
                    <a:pos x="24" y="13"/>
                  </a:cxn>
                  <a:cxn ang="0">
                    <a:pos x="14" y="23"/>
                  </a:cxn>
                </a:cxnLst>
                <a:rect l="0" t="0" r="r" b="b"/>
                <a:pathLst>
                  <a:path w="27" h="27">
                    <a:moveTo>
                      <a:pt x="14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21" y="27"/>
                      <a:pt x="27" y="21"/>
                      <a:pt x="27" y="13"/>
                    </a:cubicBezTo>
                    <a:cubicBezTo>
                      <a:pt x="27" y="6"/>
                      <a:pt x="21" y="0"/>
                      <a:pt x="14" y="0"/>
                    </a:cubicBezTo>
                    <a:close/>
                    <a:moveTo>
                      <a:pt x="14" y="23"/>
                    </a:moveTo>
                    <a:cubicBezTo>
                      <a:pt x="8" y="23"/>
                      <a:pt x="4" y="19"/>
                      <a:pt x="4" y="13"/>
                    </a:cubicBezTo>
                    <a:cubicBezTo>
                      <a:pt x="4" y="8"/>
                      <a:pt x="8" y="3"/>
                      <a:pt x="14" y="3"/>
                    </a:cubicBezTo>
                    <a:cubicBezTo>
                      <a:pt x="19" y="3"/>
                      <a:pt x="24" y="8"/>
                      <a:pt x="24" y="13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2" name="Freeform 247"/>
              <p:cNvSpPr>
                <a:spLocks noEditPoints="1"/>
              </p:cNvSpPr>
              <p:nvPr/>
            </p:nvSpPr>
            <p:spPr bwMode="auto">
              <a:xfrm>
                <a:off x="2147573" y="1622730"/>
                <a:ext cx="138742" cy="124181"/>
              </a:xfrm>
              <a:custGeom>
                <a:avLst/>
                <a:gdLst/>
                <a:ahLst/>
                <a:cxnLst>
                  <a:cxn ang="0">
                    <a:pos x="70" y="37"/>
                  </a:cxn>
                  <a:cxn ang="0">
                    <a:pos x="70" y="32"/>
                  </a:cxn>
                  <a:cxn ang="0">
                    <a:pos x="76" y="27"/>
                  </a:cxn>
                  <a:cxn ang="0">
                    <a:pos x="76" y="20"/>
                  </a:cxn>
                  <a:cxn ang="0">
                    <a:pos x="66" y="9"/>
                  </a:cxn>
                  <a:cxn ang="0">
                    <a:pos x="59" y="9"/>
                  </a:cxn>
                  <a:cxn ang="0">
                    <a:pos x="54" y="13"/>
                  </a:cxn>
                  <a:cxn ang="0">
                    <a:pos x="48" y="11"/>
                  </a:cxn>
                  <a:cxn ang="0">
                    <a:pos x="48" y="5"/>
                  </a:cxn>
                  <a:cxn ang="0">
                    <a:pos x="43" y="0"/>
                  </a:cxn>
                  <a:cxn ang="0">
                    <a:pos x="28" y="1"/>
                  </a:cxn>
                  <a:cxn ang="0">
                    <a:pos x="23" y="6"/>
                  </a:cxn>
                  <a:cxn ang="0">
                    <a:pos x="23" y="14"/>
                  </a:cxn>
                  <a:cxn ang="0">
                    <a:pos x="19" y="17"/>
                  </a:cxn>
                  <a:cxn ang="0">
                    <a:pos x="13" y="14"/>
                  </a:cxn>
                  <a:cxn ang="0">
                    <a:pos x="6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2" y="36"/>
                  </a:cxn>
                  <a:cxn ang="0">
                    <a:pos x="9" y="40"/>
                  </a:cxn>
                  <a:cxn ang="0">
                    <a:pos x="10" y="44"/>
                  </a:cxn>
                  <a:cxn ang="0">
                    <a:pos x="4" y="49"/>
                  </a:cxn>
                  <a:cxn ang="0">
                    <a:pos x="4" y="56"/>
                  </a:cxn>
                  <a:cxn ang="0">
                    <a:pos x="14" y="68"/>
                  </a:cxn>
                  <a:cxn ang="0">
                    <a:pos x="20" y="68"/>
                  </a:cxn>
                  <a:cxn ang="0">
                    <a:pos x="21" y="68"/>
                  </a:cxn>
                  <a:cxn ang="0">
                    <a:pos x="26" y="63"/>
                  </a:cxn>
                  <a:cxn ang="0">
                    <a:pos x="31" y="65"/>
                  </a:cxn>
                  <a:cxn ang="0">
                    <a:pos x="32" y="71"/>
                  </a:cxn>
                  <a:cxn ang="0">
                    <a:pos x="36" y="76"/>
                  </a:cxn>
                  <a:cxn ang="0">
                    <a:pos x="52" y="74"/>
                  </a:cxn>
                  <a:cxn ang="0">
                    <a:pos x="56" y="70"/>
                  </a:cxn>
                  <a:cxn ang="0">
                    <a:pos x="56" y="62"/>
                  </a:cxn>
                  <a:cxn ang="0">
                    <a:pos x="59" y="59"/>
                  </a:cxn>
                  <a:cxn ang="0">
                    <a:pos x="65" y="63"/>
                  </a:cxn>
                  <a:cxn ang="0">
                    <a:pos x="72" y="61"/>
                  </a:cxn>
                  <a:cxn ang="0">
                    <a:pos x="79" y="48"/>
                  </a:cxn>
                  <a:cxn ang="0">
                    <a:pos x="78" y="41"/>
                  </a:cxn>
                  <a:cxn ang="0">
                    <a:pos x="70" y="37"/>
                  </a:cxn>
                  <a:cxn ang="0">
                    <a:pos x="39" y="53"/>
                  </a:cxn>
                  <a:cxn ang="0">
                    <a:pos x="23" y="38"/>
                  </a:cxn>
                  <a:cxn ang="0">
                    <a:pos x="39" y="23"/>
                  </a:cxn>
                  <a:cxn ang="0">
                    <a:pos x="54" y="38"/>
                  </a:cxn>
                  <a:cxn ang="0">
                    <a:pos x="39" y="53"/>
                  </a:cxn>
                </a:cxnLst>
                <a:rect l="0" t="0" r="r" b="b"/>
                <a:pathLst>
                  <a:path w="79" h="76">
                    <a:moveTo>
                      <a:pt x="70" y="37"/>
                    </a:moveTo>
                    <a:cubicBezTo>
                      <a:pt x="70" y="35"/>
                      <a:pt x="70" y="34"/>
                      <a:pt x="70" y="32"/>
                    </a:cubicBezTo>
                    <a:cubicBezTo>
                      <a:pt x="72" y="31"/>
                      <a:pt x="76" y="27"/>
                      <a:pt x="76" y="27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5" y="12"/>
                      <a:pt x="54" y="13"/>
                    </a:cubicBezTo>
                    <a:cubicBezTo>
                      <a:pt x="52" y="12"/>
                      <a:pt x="50" y="11"/>
                      <a:pt x="48" y="11"/>
                    </a:cubicBezTo>
                    <a:cubicBezTo>
                      <a:pt x="48" y="9"/>
                      <a:pt x="48" y="5"/>
                      <a:pt x="48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11"/>
                      <a:pt x="23" y="14"/>
                    </a:cubicBezTo>
                    <a:cubicBezTo>
                      <a:pt x="22" y="15"/>
                      <a:pt x="21" y="16"/>
                      <a:pt x="19" y="17"/>
                    </a:cubicBezTo>
                    <a:cubicBezTo>
                      <a:pt x="17" y="16"/>
                      <a:pt x="13" y="14"/>
                      <a:pt x="13" y="14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7" y="39"/>
                      <a:pt x="9" y="40"/>
                    </a:cubicBezTo>
                    <a:cubicBezTo>
                      <a:pt x="9" y="41"/>
                      <a:pt x="9" y="43"/>
                      <a:pt x="10" y="44"/>
                    </a:cubicBezTo>
                    <a:cubicBezTo>
                      <a:pt x="8" y="46"/>
                      <a:pt x="4" y="49"/>
                      <a:pt x="4" y="49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8"/>
                      <a:pt x="20" y="68"/>
                      <a:pt x="20" y="68"/>
                    </a:cubicBezTo>
                    <a:cubicBezTo>
                      <a:pt x="20" y="68"/>
                      <a:pt x="21" y="68"/>
                      <a:pt x="21" y="68"/>
                    </a:cubicBezTo>
                    <a:cubicBezTo>
                      <a:pt x="21" y="68"/>
                      <a:pt x="24" y="65"/>
                      <a:pt x="26" y="63"/>
                    </a:cubicBezTo>
                    <a:cubicBezTo>
                      <a:pt x="28" y="64"/>
                      <a:pt x="29" y="64"/>
                      <a:pt x="31" y="65"/>
                    </a:cubicBezTo>
                    <a:cubicBezTo>
                      <a:pt x="31" y="67"/>
                      <a:pt x="32" y="71"/>
                      <a:pt x="32" y="71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0"/>
                      <a:pt x="56" y="64"/>
                      <a:pt x="56" y="62"/>
                    </a:cubicBezTo>
                    <a:cubicBezTo>
                      <a:pt x="57" y="61"/>
                      <a:pt x="58" y="60"/>
                      <a:pt x="59" y="59"/>
                    </a:cubicBezTo>
                    <a:cubicBezTo>
                      <a:pt x="61" y="60"/>
                      <a:pt x="65" y="63"/>
                      <a:pt x="65" y="63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3" y="38"/>
                      <a:pt x="70" y="37"/>
                    </a:cubicBezTo>
                    <a:close/>
                    <a:moveTo>
                      <a:pt x="39" y="53"/>
                    </a:moveTo>
                    <a:cubicBezTo>
                      <a:pt x="30" y="53"/>
                      <a:pt x="23" y="46"/>
                      <a:pt x="23" y="38"/>
                    </a:cubicBezTo>
                    <a:cubicBezTo>
                      <a:pt x="23" y="30"/>
                      <a:pt x="30" y="23"/>
                      <a:pt x="39" y="23"/>
                    </a:cubicBezTo>
                    <a:cubicBezTo>
                      <a:pt x="47" y="23"/>
                      <a:pt x="54" y="30"/>
                      <a:pt x="54" y="38"/>
                    </a:cubicBezTo>
                    <a:cubicBezTo>
                      <a:pt x="54" y="46"/>
                      <a:pt x="47" y="53"/>
                      <a:pt x="39" y="5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3" name="Freeform 248"/>
              <p:cNvSpPr>
                <a:spLocks noEditPoints="1"/>
              </p:cNvSpPr>
              <p:nvPr/>
            </p:nvSpPr>
            <p:spPr bwMode="auto">
              <a:xfrm>
                <a:off x="2194471" y="1664124"/>
                <a:ext cx="42990" cy="39594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12"/>
                  </a:cxn>
                  <a:cxn ang="0">
                    <a:pos x="13" y="24"/>
                  </a:cxn>
                  <a:cxn ang="0">
                    <a:pos x="25" y="12"/>
                  </a:cxn>
                  <a:cxn ang="0">
                    <a:pos x="13" y="0"/>
                  </a:cxn>
                  <a:cxn ang="0">
                    <a:pos x="13" y="21"/>
                  </a:cxn>
                  <a:cxn ang="0">
                    <a:pos x="4" y="12"/>
                  </a:cxn>
                  <a:cxn ang="0">
                    <a:pos x="13" y="3"/>
                  </a:cxn>
                  <a:cxn ang="0">
                    <a:pos x="22" y="12"/>
                  </a:cxn>
                  <a:cxn ang="0">
                    <a:pos x="13" y="21"/>
                  </a:cxn>
                </a:cxnLst>
                <a:rect l="0" t="0" r="r" b="b"/>
                <a:pathLst>
                  <a:path w="25" h="24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ubicBezTo>
                      <a:pt x="19" y="24"/>
                      <a:pt x="25" y="19"/>
                      <a:pt x="25" y="12"/>
                    </a:cubicBezTo>
                    <a:cubicBezTo>
                      <a:pt x="25" y="5"/>
                      <a:pt x="19" y="0"/>
                      <a:pt x="13" y="0"/>
                    </a:cubicBezTo>
                    <a:close/>
                    <a:moveTo>
                      <a:pt x="13" y="21"/>
                    </a:moveTo>
                    <a:cubicBezTo>
                      <a:pt x="8" y="21"/>
                      <a:pt x="4" y="17"/>
                      <a:pt x="4" y="12"/>
                    </a:cubicBezTo>
                    <a:cubicBezTo>
                      <a:pt x="4" y="7"/>
                      <a:pt x="8" y="3"/>
                      <a:pt x="13" y="3"/>
                    </a:cubicBezTo>
                    <a:cubicBezTo>
                      <a:pt x="18" y="3"/>
                      <a:pt x="22" y="7"/>
                      <a:pt x="22" y="12"/>
                    </a:cubicBezTo>
                    <a:cubicBezTo>
                      <a:pt x="22" y="17"/>
                      <a:pt x="18" y="21"/>
                      <a:pt x="13" y="2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4" name="Freeform 249"/>
              <p:cNvSpPr>
                <a:spLocks noEditPoints="1"/>
              </p:cNvSpPr>
              <p:nvPr/>
            </p:nvSpPr>
            <p:spPr bwMode="auto">
              <a:xfrm>
                <a:off x="2235508" y="1545342"/>
                <a:ext cx="97706" cy="84587"/>
              </a:xfrm>
              <a:custGeom>
                <a:avLst/>
                <a:gdLst/>
                <a:ahLst/>
                <a:cxnLst>
                  <a:cxn ang="0">
                    <a:pos x="6" y="27"/>
                  </a:cxn>
                  <a:cxn ang="0">
                    <a:pos x="7" y="30"/>
                  </a:cxn>
                  <a:cxn ang="0">
                    <a:pos x="3" y="34"/>
                  </a:cxn>
                  <a:cxn ang="0">
                    <a:pos x="3" y="38"/>
                  </a:cxn>
                  <a:cxn ang="0">
                    <a:pos x="10" y="46"/>
                  </a:cxn>
                  <a:cxn ang="0">
                    <a:pos x="14" y="47"/>
                  </a:cxn>
                  <a:cxn ang="0">
                    <a:pos x="14" y="46"/>
                  </a:cxn>
                  <a:cxn ang="0">
                    <a:pos x="18" y="43"/>
                  </a:cxn>
                  <a:cxn ang="0">
                    <a:pos x="21" y="44"/>
                  </a:cxn>
                  <a:cxn ang="0">
                    <a:pos x="22" y="49"/>
                  </a:cxn>
                  <a:cxn ang="0">
                    <a:pos x="25" y="52"/>
                  </a:cxn>
                  <a:cxn ang="0">
                    <a:pos x="36" y="51"/>
                  </a:cxn>
                  <a:cxn ang="0">
                    <a:pos x="39" y="48"/>
                  </a:cxn>
                  <a:cxn ang="0">
                    <a:pos x="38" y="42"/>
                  </a:cxn>
                  <a:cxn ang="0">
                    <a:pos x="41" y="41"/>
                  </a:cxn>
                  <a:cxn ang="0">
                    <a:pos x="45" y="43"/>
                  </a:cxn>
                  <a:cxn ang="0">
                    <a:pos x="50" y="42"/>
                  </a:cxn>
                  <a:cxn ang="0">
                    <a:pos x="55" y="33"/>
                  </a:cxn>
                  <a:cxn ang="0">
                    <a:pos x="54" y="28"/>
                  </a:cxn>
                  <a:cxn ang="0">
                    <a:pos x="48" y="25"/>
                  </a:cxn>
                  <a:cxn ang="0">
                    <a:pos x="48" y="22"/>
                  </a:cxn>
                  <a:cxn ang="0">
                    <a:pos x="52" y="19"/>
                  </a:cxn>
                  <a:cxn ang="0">
                    <a:pos x="52" y="14"/>
                  </a:cxn>
                  <a:cxn ang="0">
                    <a:pos x="45" y="6"/>
                  </a:cxn>
                  <a:cxn ang="0">
                    <a:pos x="41" y="6"/>
                  </a:cxn>
                  <a:cxn ang="0">
                    <a:pos x="37" y="9"/>
                  </a:cxn>
                  <a:cxn ang="0">
                    <a:pos x="33" y="7"/>
                  </a:cxn>
                  <a:cxn ang="0">
                    <a:pos x="33" y="3"/>
                  </a:cxn>
                  <a:cxn ang="0">
                    <a:pos x="30" y="0"/>
                  </a:cxn>
                  <a:cxn ang="0">
                    <a:pos x="19" y="1"/>
                  </a:cxn>
                  <a:cxn ang="0">
                    <a:pos x="16" y="4"/>
                  </a:cxn>
                  <a:cxn ang="0">
                    <a:pos x="16" y="9"/>
                  </a:cxn>
                  <a:cxn ang="0">
                    <a:pos x="13" y="11"/>
                  </a:cxn>
                  <a:cxn ang="0">
                    <a:pos x="9" y="9"/>
                  </a:cxn>
                  <a:cxn ang="0">
                    <a:pos x="4" y="11"/>
                  </a:cxn>
                  <a:cxn ang="0">
                    <a:pos x="0" y="20"/>
                  </a:cxn>
                  <a:cxn ang="0">
                    <a:pos x="0" y="21"/>
                  </a:cxn>
                  <a:cxn ang="0">
                    <a:pos x="1" y="25"/>
                  </a:cxn>
                  <a:cxn ang="0">
                    <a:pos x="6" y="27"/>
                  </a:cxn>
                  <a:cxn ang="0">
                    <a:pos x="27" y="15"/>
                  </a:cxn>
                  <a:cxn ang="0">
                    <a:pos x="37" y="26"/>
                  </a:cxn>
                  <a:cxn ang="0">
                    <a:pos x="27" y="36"/>
                  </a:cxn>
                  <a:cxn ang="0">
                    <a:pos x="16" y="26"/>
                  </a:cxn>
                  <a:cxn ang="0">
                    <a:pos x="27" y="15"/>
                  </a:cxn>
                </a:cxnLst>
                <a:rect l="0" t="0" r="r" b="b"/>
                <a:pathLst>
                  <a:path w="55" h="52">
                    <a:moveTo>
                      <a:pt x="6" y="27"/>
                    </a:moveTo>
                    <a:cubicBezTo>
                      <a:pt x="6" y="28"/>
                      <a:pt x="6" y="29"/>
                      <a:pt x="7" y="30"/>
                    </a:cubicBezTo>
                    <a:cubicBezTo>
                      <a:pt x="5" y="31"/>
                      <a:pt x="3" y="34"/>
                      <a:pt x="3" y="34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4" y="47"/>
                      <a:pt x="14" y="47"/>
                    </a:cubicBezTo>
                    <a:cubicBezTo>
                      <a:pt x="14" y="47"/>
                      <a:pt x="14" y="46"/>
                      <a:pt x="14" y="46"/>
                    </a:cubicBezTo>
                    <a:cubicBezTo>
                      <a:pt x="14" y="46"/>
                      <a:pt x="17" y="44"/>
                      <a:pt x="18" y="43"/>
                    </a:cubicBezTo>
                    <a:cubicBezTo>
                      <a:pt x="19" y="44"/>
                      <a:pt x="20" y="44"/>
                      <a:pt x="21" y="44"/>
                    </a:cubicBezTo>
                    <a:cubicBezTo>
                      <a:pt x="21" y="46"/>
                      <a:pt x="22" y="49"/>
                      <a:pt x="22" y="49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4"/>
                      <a:pt x="38" y="42"/>
                    </a:cubicBezTo>
                    <a:cubicBezTo>
                      <a:pt x="39" y="42"/>
                      <a:pt x="40" y="41"/>
                      <a:pt x="41" y="41"/>
                    </a:cubicBezTo>
                    <a:cubicBezTo>
                      <a:pt x="42" y="41"/>
                      <a:pt x="45" y="43"/>
                      <a:pt x="45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0" y="26"/>
                      <a:pt x="48" y="25"/>
                    </a:cubicBezTo>
                    <a:cubicBezTo>
                      <a:pt x="48" y="24"/>
                      <a:pt x="48" y="23"/>
                      <a:pt x="48" y="22"/>
                    </a:cubicBezTo>
                    <a:cubicBezTo>
                      <a:pt x="49" y="21"/>
                      <a:pt x="52" y="19"/>
                      <a:pt x="52" y="19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38" y="8"/>
                      <a:pt x="37" y="9"/>
                    </a:cubicBezTo>
                    <a:cubicBezTo>
                      <a:pt x="36" y="8"/>
                      <a:pt x="35" y="8"/>
                      <a:pt x="33" y="7"/>
                    </a:cubicBezTo>
                    <a:cubicBezTo>
                      <a:pt x="33" y="6"/>
                      <a:pt x="33" y="3"/>
                      <a:pt x="33" y="3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8"/>
                      <a:pt x="16" y="9"/>
                    </a:cubicBezTo>
                    <a:cubicBezTo>
                      <a:pt x="15" y="10"/>
                      <a:pt x="14" y="11"/>
                      <a:pt x="13" y="11"/>
                    </a:cubicBezTo>
                    <a:cubicBezTo>
                      <a:pt x="12" y="11"/>
                      <a:pt x="9" y="9"/>
                      <a:pt x="9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4" y="26"/>
                      <a:pt x="6" y="27"/>
                    </a:cubicBezTo>
                    <a:close/>
                    <a:moveTo>
                      <a:pt x="27" y="15"/>
                    </a:moveTo>
                    <a:cubicBezTo>
                      <a:pt x="33" y="15"/>
                      <a:pt x="37" y="20"/>
                      <a:pt x="37" y="26"/>
                    </a:cubicBezTo>
                    <a:cubicBezTo>
                      <a:pt x="37" y="32"/>
                      <a:pt x="33" y="36"/>
                      <a:pt x="27" y="36"/>
                    </a:cubicBezTo>
                    <a:cubicBezTo>
                      <a:pt x="21" y="36"/>
                      <a:pt x="16" y="32"/>
                      <a:pt x="16" y="26"/>
                    </a:cubicBezTo>
                    <a:cubicBezTo>
                      <a:pt x="16" y="20"/>
                      <a:pt x="21" y="15"/>
                      <a:pt x="27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5" name="Freeform 250"/>
              <p:cNvSpPr>
                <a:spLocks noEditPoints="1"/>
              </p:cNvSpPr>
              <p:nvPr/>
            </p:nvSpPr>
            <p:spPr bwMode="auto">
              <a:xfrm>
                <a:off x="2268728" y="1572338"/>
                <a:ext cx="29312" cy="26996"/>
              </a:xfrm>
              <a:custGeom>
                <a:avLst/>
                <a:gdLst/>
                <a:ahLst/>
                <a:cxnLst>
                  <a:cxn ang="0">
                    <a:pos x="9" y="17"/>
                  </a:cxn>
                  <a:cxn ang="0">
                    <a:pos x="17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9" y="17"/>
                  </a:cxn>
                  <a:cxn ang="0">
                    <a:pos x="9" y="3"/>
                  </a:cxn>
                  <a:cxn ang="0">
                    <a:pos x="15" y="9"/>
                  </a:cxn>
                  <a:cxn ang="0">
                    <a:pos x="9" y="15"/>
                  </a:cxn>
                  <a:cxn ang="0">
                    <a:pos x="2" y="9"/>
                  </a:cxn>
                  <a:cxn ang="0">
                    <a:pos x="9" y="3"/>
                  </a:cxn>
                </a:cxnLst>
                <a:rect l="0" t="0" r="r" b="b"/>
                <a:pathLst>
                  <a:path w="17" h="17">
                    <a:moveTo>
                      <a:pt x="9" y="17"/>
                    </a:moveTo>
                    <a:cubicBezTo>
                      <a:pt x="13" y="17"/>
                      <a:pt x="17" y="14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7"/>
                      <a:pt x="9" y="17"/>
                    </a:cubicBezTo>
                    <a:close/>
                    <a:moveTo>
                      <a:pt x="9" y="3"/>
                    </a:moveTo>
                    <a:cubicBezTo>
                      <a:pt x="12" y="3"/>
                      <a:pt x="15" y="5"/>
                      <a:pt x="15" y="9"/>
                    </a:cubicBezTo>
                    <a:cubicBezTo>
                      <a:pt x="15" y="12"/>
                      <a:pt x="12" y="15"/>
                      <a:pt x="9" y="15"/>
                    </a:cubicBezTo>
                    <a:cubicBezTo>
                      <a:pt x="5" y="15"/>
                      <a:pt x="2" y="12"/>
                      <a:pt x="2" y="9"/>
                    </a:cubicBezTo>
                    <a:cubicBezTo>
                      <a:pt x="2" y="5"/>
                      <a:pt x="5" y="3"/>
                      <a:pt x="9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6" name="Freeform 251"/>
              <p:cNvSpPr>
                <a:spLocks/>
              </p:cNvSpPr>
              <p:nvPr/>
            </p:nvSpPr>
            <p:spPr bwMode="auto">
              <a:xfrm>
                <a:off x="3988346" y="2603579"/>
                <a:ext cx="109430" cy="61191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0" y="12"/>
                  </a:cxn>
                  <a:cxn ang="0">
                    <a:pos x="28" y="34"/>
                  </a:cxn>
                  <a:cxn ang="0">
                    <a:pos x="62" y="24"/>
                  </a:cxn>
                  <a:cxn ang="0">
                    <a:pos x="32" y="4"/>
                  </a:cxn>
                </a:cxnLst>
                <a:rect l="0" t="0" r="r" b="b"/>
                <a:pathLst>
                  <a:path w="62" h="38">
                    <a:moveTo>
                      <a:pt x="32" y="4"/>
                    </a:moveTo>
                    <a:cubicBezTo>
                      <a:pt x="12" y="0"/>
                      <a:pt x="0" y="12"/>
                      <a:pt x="0" y="12"/>
                    </a:cubicBezTo>
                    <a:cubicBezTo>
                      <a:pt x="0" y="12"/>
                      <a:pt x="8" y="29"/>
                      <a:pt x="28" y="34"/>
                    </a:cubicBezTo>
                    <a:cubicBezTo>
                      <a:pt x="47" y="38"/>
                      <a:pt x="62" y="24"/>
                      <a:pt x="62" y="24"/>
                    </a:cubicBezTo>
                    <a:cubicBezTo>
                      <a:pt x="62" y="24"/>
                      <a:pt x="53" y="8"/>
                      <a:pt x="32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7" name="Freeform 252"/>
              <p:cNvSpPr>
                <a:spLocks/>
              </p:cNvSpPr>
              <p:nvPr/>
            </p:nvSpPr>
            <p:spPr bwMode="auto">
              <a:xfrm>
                <a:off x="4033290" y="2531590"/>
                <a:ext cx="93797" cy="75588"/>
              </a:xfrm>
              <a:custGeom>
                <a:avLst/>
                <a:gdLst/>
                <a:ahLst/>
                <a:cxnLst>
                  <a:cxn ang="0">
                    <a:pos x="35" y="35"/>
                  </a:cxn>
                  <a:cxn ang="0">
                    <a:pos x="53" y="4"/>
                  </a:cxn>
                  <a:cxn ang="0">
                    <a:pos x="18" y="11"/>
                  </a:cxn>
                  <a:cxn ang="0">
                    <a:pos x="0" y="39"/>
                  </a:cxn>
                  <a:cxn ang="0">
                    <a:pos x="35" y="35"/>
                  </a:cxn>
                </a:cxnLst>
                <a:rect l="0" t="0" r="r" b="b"/>
                <a:pathLst>
                  <a:path w="53" h="46">
                    <a:moveTo>
                      <a:pt x="35" y="35"/>
                    </a:moveTo>
                    <a:cubicBezTo>
                      <a:pt x="52" y="25"/>
                      <a:pt x="53" y="4"/>
                      <a:pt x="53" y="4"/>
                    </a:cubicBezTo>
                    <a:cubicBezTo>
                      <a:pt x="53" y="4"/>
                      <a:pt x="36" y="0"/>
                      <a:pt x="18" y="11"/>
                    </a:cubicBezTo>
                    <a:cubicBezTo>
                      <a:pt x="0" y="21"/>
                      <a:pt x="0" y="39"/>
                      <a:pt x="0" y="39"/>
                    </a:cubicBezTo>
                    <a:cubicBezTo>
                      <a:pt x="0" y="39"/>
                      <a:pt x="18" y="46"/>
                      <a:pt x="35" y="3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8" name="Freeform 253"/>
              <p:cNvSpPr>
                <a:spLocks/>
              </p:cNvSpPr>
              <p:nvPr/>
            </p:nvSpPr>
            <p:spPr bwMode="auto">
              <a:xfrm>
                <a:off x="3925814" y="2637774"/>
                <a:ext cx="109430" cy="6299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0" y="13"/>
                  </a:cxn>
                  <a:cxn ang="0">
                    <a:pos x="28" y="34"/>
                  </a:cxn>
                  <a:cxn ang="0">
                    <a:pos x="62" y="24"/>
                  </a:cxn>
                  <a:cxn ang="0">
                    <a:pos x="33" y="4"/>
                  </a:cxn>
                </a:cxnLst>
                <a:rect l="0" t="0" r="r" b="b"/>
                <a:pathLst>
                  <a:path w="62" h="39">
                    <a:moveTo>
                      <a:pt x="33" y="4"/>
                    </a:moveTo>
                    <a:cubicBezTo>
                      <a:pt x="13" y="0"/>
                      <a:pt x="0" y="13"/>
                      <a:pt x="0" y="13"/>
                    </a:cubicBezTo>
                    <a:cubicBezTo>
                      <a:pt x="0" y="13"/>
                      <a:pt x="8" y="30"/>
                      <a:pt x="28" y="34"/>
                    </a:cubicBezTo>
                    <a:cubicBezTo>
                      <a:pt x="47" y="39"/>
                      <a:pt x="62" y="24"/>
                      <a:pt x="62" y="24"/>
                    </a:cubicBezTo>
                    <a:cubicBezTo>
                      <a:pt x="62" y="24"/>
                      <a:pt x="53" y="9"/>
                      <a:pt x="33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9" name="Freeform 254"/>
              <p:cNvSpPr>
                <a:spLocks/>
              </p:cNvSpPr>
              <p:nvPr/>
            </p:nvSpPr>
            <p:spPr bwMode="auto">
              <a:xfrm>
                <a:off x="3865237" y="2671969"/>
                <a:ext cx="109430" cy="62990"/>
              </a:xfrm>
              <a:custGeom>
                <a:avLst/>
                <a:gdLst/>
                <a:ahLst/>
                <a:cxnLst>
                  <a:cxn ang="0">
                    <a:pos x="33" y="5"/>
                  </a:cxn>
                  <a:cxn ang="0">
                    <a:pos x="0" y="13"/>
                  </a:cxn>
                  <a:cxn ang="0">
                    <a:pos x="28" y="35"/>
                  </a:cxn>
                  <a:cxn ang="0">
                    <a:pos x="63" y="25"/>
                  </a:cxn>
                  <a:cxn ang="0">
                    <a:pos x="33" y="5"/>
                  </a:cxn>
                </a:cxnLst>
                <a:rect l="0" t="0" r="r" b="b"/>
                <a:pathLst>
                  <a:path w="63" h="39">
                    <a:moveTo>
                      <a:pt x="33" y="5"/>
                    </a:moveTo>
                    <a:cubicBezTo>
                      <a:pt x="13" y="0"/>
                      <a:pt x="0" y="13"/>
                      <a:pt x="0" y="13"/>
                    </a:cubicBezTo>
                    <a:cubicBezTo>
                      <a:pt x="0" y="13"/>
                      <a:pt x="8" y="30"/>
                      <a:pt x="28" y="35"/>
                    </a:cubicBezTo>
                    <a:cubicBezTo>
                      <a:pt x="48" y="39"/>
                      <a:pt x="63" y="25"/>
                      <a:pt x="63" y="25"/>
                    </a:cubicBezTo>
                    <a:cubicBezTo>
                      <a:pt x="63" y="25"/>
                      <a:pt x="53" y="9"/>
                      <a:pt x="33" y="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0" name="Freeform 255"/>
              <p:cNvSpPr>
                <a:spLocks/>
              </p:cNvSpPr>
              <p:nvPr/>
            </p:nvSpPr>
            <p:spPr bwMode="auto">
              <a:xfrm>
                <a:off x="3804659" y="2707963"/>
                <a:ext cx="109430" cy="61191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0" y="12"/>
                  </a:cxn>
                  <a:cxn ang="0">
                    <a:pos x="27" y="34"/>
                  </a:cxn>
                  <a:cxn ang="0">
                    <a:pos x="62" y="24"/>
                  </a:cxn>
                  <a:cxn ang="0">
                    <a:pos x="32" y="4"/>
                  </a:cxn>
                </a:cxnLst>
                <a:rect l="0" t="0" r="r" b="b"/>
                <a:pathLst>
                  <a:path w="62" h="38">
                    <a:moveTo>
                      <a:pt x="32" y="4"/>
                    </a:moveTo>
                    <a:cubicBezTo>
                      <a:pt x="12" y="0"/>
                      <a:pt x="0" y="12"/>
                      <a:pt x="0" y="12"/>
                    </a:cubicBezTo>
                    <a:cubicBezTo>
                      <a:pt x="0" y="12"/>
                      <a:pt x="8" y="30"/>
                      <a:pt x="27" y="34"/>
                    </a:cubicBezTo>
                    <a:cubicBezTo>
                      <a:pt x="47" y="38"/>
                      <a:pt x="62" y="24"/>
                      <a:pt x="62" y="24"/>
                    </a:cubicBezTo>
                    <a:cubicBezTo>
                      <a:pt x="62" y="24"/>
                      <a:pt x="52" y="9"/>
                      <a:pt x="32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1" name="Freeform 256"/>
              <p:cNvSpPr>
                <a:spLocks/>
              </p:cNvSpPr>
              <p:nvPr/>
            </p:nvSpPr>
            <p:spPr bwMode="auto">
              <a:xfrm>
                <a:off x="3962942" y="2518992"/>
                <a:ext cx="68394" cy="9898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5" y="26"/>
                  </a:cxn>
                  <a:cxn ang="0">
                    <a:pos x="12" y="61"/>
                  </a:cxn>
                  <a:cxn ang="0">
                    <a:pos x="34" y="35"/>
                  </a:cxn>
                  <a:cxn ang="0">
                    <a:pos x="30" y="0"/>
                  </a:cxn>
                </a:cxnLst>
                <a:rect l="0" t="0" r="r" b="b"/>
                <a:pathLst>
                  <a:path w="39" h="61">
                    <a:moveTo>
                      <a:pt x="30" y="0"/>
                    </a:moveTo>
                    <a:cubicBezTo>
                      <a:pt x="30" y="0"/>
                      <a:pt x="10" y="7"/>
                      <a:pt x="5" y="26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9" y="55"/>
                      <a:pt x="34" y="35"/>
                    </a:cubicBezTo>
                    <a:cubicBezTo>
                      <a:pt x="39" y="15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2" name="Freeform 257"/>
              <p:cNvSpPr>
                <a:spLocks/>
              </p:cNvSpPr>
              <p:nvPr/>
            </p:nvSpPr>
            <p:spPr bwMode="auto">
              <a:xfrm>
                <a:off x="3902365" y="2553187"/>
                <a:ext cx="68394" cy="9898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5" y="27"/>
                  </a:cxn>
                  <a:cxn ang="0">
                    <a:pos x="12" y="61"/>
                  </a:cxn>
                  <a:cxn ang="0">
                    <a:pos x="34" y="36"/>
                  </a:cxn>
                  <a:cxn ang="0">
                    <a:pos x="30" y="0"/>
                  </a:cxn>
                </a:cxnLst>
                <a:rect l="0" t="0" r="r" b="b"/>
                <a:pathLst>
                  <a:path w="39" h="61">
                    <a:moveTo>
                      <a:pt x="30" y="0"/>
                    </a:moveTo>
                    <a:cubicBezTo>
                      <a:pt x="30" y="0"/>
                      <a:pt x="10" y="7"/>
                      <a:pt x="5" y="27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9" y="56"/>
                      <a:pt x="34" y="36"/>
                    </a:cubicBezTo>
                    <a:cubicBezTo>
                      <a:pt x="39" y="16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3" name="Freeform 258"/>
              <p:cNvSpPr>
                <a:spLocks/>
              </p:cNvSpPr>
              <p:nvPr/>
            </p:nvSpPr>
            <p:spPr bwMode="auto">
              <a:xfrm>
                <a:off x="3841787" y="2589182"/>
                <a:ext cx="68394" cy="98985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5" y="26"/>
                  </a:cxn>
                  <a:cxn ang="0">
                    <a:pos x="12" y="61"/>
                  </a:cxn>
                  <a:cxn ang="0">
                    <a:pos x="33" y="35"/>
                  </a:cxn>
                  <a:cxn ang="0">
                    <a:pos x="29" y="0"/>
                  </a:cxn>
                </a:cxnLst>
                <a:rect l="0" t="0" r="r" b="b"/>
                <a:pathLst>
                  <a:path w="39" h="61">
                    <a:moveTo>
                      <a:pt x="29" y="0"/>
                    </a:moveTo>
                    <a:cubicBezTo>
                      <a:pt x="29" y="0"/>
                      <a:pt x="10" y="7"/>
                      <a:pt x="5" y="26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8" y="55"/>
                      <a:pt x="33" y="35"/>
                    </a:cubicBezTo>
                    <a:cubicBezTo>
                      <a:pt x="39" y="15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4" name="Freeform 259"/>
              <p:cNvSpPr>
                <a:spLocks/>
              </p:cNvSpPr>
              <p:nvPr/>
            </p:nvSpPr>
            <p:spPr bwMode="auto">
              <a:xfrm>
                <a:off x="3779256" y="2623376"/>
                <a:ext cx="68394" cy="98985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5" y="27"/>
                  </a:cxn>
                  <a:cxn ang="0">
                    <a:pos x="12" y="61"/>
                  </a:cxn>
                  <a:cxn ang="0">
                    <a:pos x="34" y="35"/>
                  </a:cxn>
                  <a:cxn ang="0">
                    <a:pos x="29" y="0"/>
                  </a:cxn>
                </a:cxnLst>
                <a:rect l="0" t="0" r="r" b="b"/>
                <a:pathLst>
                  <a:path w="39" h="61">
                    <a:moveTo>
                      <a:pt x="29" y="0"/>
                    </a:moveTo>
                    <a:cubicBezTo>
                      <a:pt x="29" y="0"/>
                      <a:pt x="10" y="7"/>
                      <a:pt x="5" y="27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9" y="55"/>
                      <a:pt x="34" y="35"/>
                    </a:cubicBezTo>
                    <a:cubicBezTo>
                      <a:pt x="39" y="15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5" name="Freeform 260"/>
              <p:cNvSpPr>
                <a:spLocks/>
              </p:cNvSpPr>
              <p:nvPr/>
            </p:nvSpPr>
            <p:spPr bwMode="auto">
              <a:xfrm>
                <a:off x="3749944" y="2729560"/>
                <a:ext cx="42990" cy="32395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0" y="13"/>
                  </a:cxn>
                  <a:cxn ang="0">
                    <a:pos x="1" y="14"/>
                  </a:cxn>
                  <a:cxn ang="0">
                    <a:pos x="4" y="19"/>
                  </a:cxn>
                  <a:cxn ang="0">
                    <a:pos x="25" y="6"/>
                  </a:cxn>
                  <a:cxn ang="0">
                    <a:pos x="21" y="0"/>
                  </a:cxn>
                </a:cxnLst>
                <a:rect l="0" t="0" r="r" b="b"/>
                <a:pathLst>
                  <a:path w="25" h="19">
                    <a:moveTo>
                      <a:pt x="21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6"/>
                      <a:pt x="3" y="17"/>
                      <a:pt x="4" y="19"/>
                    </a:cubicBezTo>
                    <a:cubicBezTo>
                      <a:pt x="25" y="6"/>
                      <a:pt x="25" y="6"/>
                      <a:pt x="25" y="6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6" name="Freeform 261"/>
              <p:cNvSpPr>
                <a:spLocks/>
              </p:cNvSpPr>
              <p:nvPr/>
            </p:nvSpPr>
            <p:spPr bwMode="auto">
              <a:xfrm>
                <a:off x="4316636" y="2151849"/>
                <a:ext cx="164145" cy="66590"/>
              </a:xfrm>
              <a:custGeom>
                <a:avLst/>
                <a:gdLst/>
                <a:ahLst/>
                <a:cxnLst>
                  <a:cxn ang="0">
                    <a:pos x="47" y="16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47" y="41"/>
                  </a:cxn>
                  <a:cxn ang="0">
                    <a:pos x="93" y="28"/>
                  </a:cxn>
                  <a:cxn ang="0">
                    <a:pos x="93" y="0"/>
                  </a:cxn>
                  <a:cxn ang="0">
                    <a:pos x="47" y="16"/>
                  </a:cxn>
                </a:cxnLst>
                <a:rect l="0" t="0" r="r" b="b"/>
                <a:pathLst>
                  <a:path w="93" h="41">
                    <a:moveTo>
                      <a:pt x="47" y="1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22" y="41"/>
                      <a:pt x="47" y="41"/>
                    </a:cubicBezTo>
                    <a:cubicBezTo>
                      <a:pt x="72" y="41"/>
                      <a:pt x="93" y="28"/>
                      <a:pt x="93" y="28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47" y="16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7" name="Freeform 262"/>
              <p:cNvSpPr>
                <a:spLocks/>
              </p:cNvSpPr>
              <p:nvPr/>
            </p:nvSpPr>
            <p:spPr bwMode="auto">
              <a:xfrm>
                <a:off x="4275600" y="2079860"/>
                <a:ext cx="246218" cy="125981"/>
              </a:xfrm>
              <a:custGeom>
                <a:avLst/>
                <a:gdLst/>
                <a:ahLst/>
                <a:cxnLst>
                  <a:cxn ang="0">
                    <a:pos x="119" y="29"/>
                  </a:cxn>
                  <a:cxn ang="0">
                    <a:pos x="126" y="26"/>
                  </a:cxn>
                  <a:cxn ang="0">
                    <a:pos x="63" y="0"/>
                  </a:cxn>
                  <a:cxn ang="0">
                    <a:pos x="0" y="26"/>
                  </a:cxn>
                  <a:cxn ang="0">
                    <a:pos x="63" y="49"/>
                  </a:cxn>
                  <a:cxn ang="0">
                    <a:pos x="113" y="31"/>
                  </a:cxn>
                  <a:cxn ang="0">
                    <a:pos x="113" y="58"/>
                  </a:cxn>
                  <a:cxn ang="0">
                    <a:pos x="110" y="58"/>
                  </a:cxn>
                  <a:cxn ang="0">
                    <a:pos x="110" y="70"/>
                  </a:cxn>
                  <a:cxn ang="0">
                    <a:pos x="120" y="70"/>
                  </a:cxn>
                  <a:cxn ang="0">
                    <a:pos x="120" y="58"/>
                  </a:cxn>
                  <a:cxn ang="0">
                    <a:pos x="119" y="58"/>
                  </a:cxn>
                  <a:cxn ang="0">
                    <a:pos x="119" y="29"/>
                  </a:cxn>
                </a:cxnLst>
                <a:rect l="0" t="0" r="r" b="b"/>
                <a:pathLst>
                  <a:path w="126" h="70">
                    <a:moveTo>
                      <a:pt x="119" y="29"/>
                    </a:moveTo>
                    <a:lnTo>
                      <a:pt x="126" y="26"/>
                    </a:lnTo>
                    <a:lnTo>
                      <a:pt x="63" y="0"/>
                    </a:lnTo>
                    <a:lnTo>
                      <a:pt x="0" y="26"/>
                    </a:lnTo>
                    <a:lnTo>
                      <a:pt x="63" y="49"/>
                    </a:lnTo>
                    <a:lnTo>
                      <a:pt x="113" y="31"/>
                    </a:lnTo>
                    <a:lnTo>
                      <a:pt x="113" y="58"/>
                    </a:lnTo>
                    <a:lnTo>
                      <a:pt x="110" y="58"/>
                    </a:lnTo>
                    <a:lnTo>
                      <a:pt x="110" y="70"/>
                    </a:lnTo>
                    <a:lnTo>
                      <a:pt x="120" y="70"/>
                    </a:lnTo>
                    <a:lnTo>
                      <a:pt x="120" y="58"/>
                    </a:lnTo>
                    <a:lnTo>
                      <a:pt x="119" y="58"/>
                    </a:lnTo>
                    <a:lnTo>
                      <a:pt x="119" y="2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8" name="Freeform 263"/>
              <p:cNvSpPr>
                <a:spLocks noEditPoints="1"/>
              </p:cNvSpPr>
              <p:nvPr/>
            </p:nvSpPr>
            <p:spPr bwMode="auto">
              <a:xfrm>
                <a:off x="3714770" y="4972014"/>
                <a:ext cx="330245" cy="226765"/>
              </a:xfrm>
              <a:custGeom>
                <a:avLst/>
                <a:gdLst/>
                <a:ahLst/>
                <a:cxnLst>
                  <a:cxn ang="0">
                    <a:pos x="179" y="18"/>
                  </a:cxn>
                  <a:cxn ang="0">
                    <a:pos x="179" y="7"/>
                  </a:cxn>
                  <a:cxn ang="0">
                    <a:pos x="177" y="6"/>
                  </a:cxn>
                  <a:cxn ang="0">
                    <a:pos x="145" y="0"/>
                  </a:cxn>
                  <a:cxn ang="0">
                    <a:pos x="94" y="18"/>
                  </a:cxn>
                  <a:cxn ang="0">
                    <a:pos x="43" y="0"/>
                  </a:cxn>
                  <a:cxn ang="0">
                    <a:pos x="10" y="6"/>
                  </a:cxn>
                  <a:cxn ang="0">
                    <a:pos x="9" y="7"/>
                  </a:cxn>
                  <a:cxn ang="0">
                    <a:pos x="9" y="18"/>
                  </a:cxn>
                  <a:cxn ang="0">
                    <a:pos x="0" y="24"/>
                  </a:cxn>
                  <a:cxn ang="0">
                    <a:pos x="0" y="136"/>
                  </a:cxn>
                  <a:cxn ang="0">
                    <a:pos x="82" y="136"/>
                  </a:cxn>
                  <a:cxn ang="0">
                    <a:pos x="94" y="140"/>
                  </a:cxn>
                  <a:cxn ang="0">
                    <a:pos x="106" y="136"/>
                  </a:cxn>
                  <a:cxn ang="0">
                    <a:pos x="187" y="136"/>
                  </a:cxn>
                  <a:cxn ang="0">
                    <a:pos x="187" y="24"/>
                  </a:cxn>
                  <a:cxn ang="0">
                    <a:pos x="179" y="18"/>
                  </a:cxn>
                  <a:cxn ang="0">
                    <a:pos x="93" y="127"/>
                  </a:cxn>
                  <a:cxn ang="0">
                    <a:pos x="39" y="115"/>
                  </a:cxn>
                  <a:cxn ang="0">
                    <a:pos x="14" y="120"/>
                  </a:cxn>
                  <a:cxn ang="0">
                    <a:pos x="14" y="10"/>
                  </a:cxn>
                  <a:cxn ang="0">
                    <a:pos x="43" y="6"/>
                  </a:cxn>
                  <a:cxn ang="0">
                    <a:pos x="90" y="22"/>
                  </a:cxn>
                  <a:cxn ang="0">
                    <a:pos x="90" y="87"/>
                  </a:cxn>
                  <a:cxn ang="0">
                    <a:pos x="93" y="84"/>
                  </a:cxn>
                  <a:cxn ang="0">
                    <a:pos x="93" y="127"/>
                  </a:cxn>
                  <a:cxn ang="0">
                    <a:pos x="174" y="120"/>
                  </a:cxn>
                  <a:cxn ang="0">
                    <a:pos x="148" y="115"/>
                  </a:cxn>
                  <a:cxn ang="0">
                    <a:pos x="95" y="127"/>
                  </a:cxn>
                  <a:cxn ang="0">
                    <a:pos x="95" y="84"/>
                  </a:cxn>
                  <a:cxn ang="0">
                    <a:pos x="98" y="87"/>
                  </a:cxn>
                  <a:cxn ang="0">
                    <a:pos x="98" y="22"/>
                  </a:cxn>
                  <a:cxn ang="0">
                    <a:pos x="145" y="6"/>
                  </a:cxn>
                  <a:cxn ang="0">
                    <a:pos x="174" y="10"/>
                  </a:cxn>
                  <a:cxn ang="0">
                    <a:pos x="174" y="120"/>
                  </a:cxn>
                </a:cxnLst>
                <a:rect l="0" t="0" r="r" b="b"/>
                <a:pathLst>
                  <a:path w="187" h="140">
                    <a:moveTo>
                      <a:pt x="179" y="18"/>
                    </a:moveTo>
                    <a:cubicBezTo>
                      <a:pt x="179" y="7"/>
                      <a:pt x="179" y="7"/>
                      <a:pt x="179" y="7"/>
                    </a:cubicBezTo>
                    <a:cubicBezTo>
                      <a:pt x="177" y="6"/>
                      <a:pt x="177" y="6"/>
                      <a:pt x="177" y="6"/>
                    </a:cubicBezTo>
                    <a:cubicBezTo>
                      <a:pt x="177" y="6"/>
                      <a:pt x="163" y="0"/>
                      <a:pt x="145" y="0"/>
                    </a:cubicBezTo>
                    <a:cubicBezTo>
                      <a:pt x="125" y="0"/>
                      <a:pt x="108" y="6"/>
                      <a:pt x="94" y="18"/>
                    </a:cubicBezTo>
                    <a:cubicBezTo>
                      <a:pt x="80" y="6"/>
                      <a:pt x="63" y="0"/>
                      <a:pt x="43" y="0"/>
                    </a:cubicBezTo>
                    <a:cubicBezTo>
                      <a:pt x="25" y="0"/>
                      <a:pt x="11" y="6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3" y="19"/>
                      <a:pt x="0" y="20"/>
                      <a:pt x="0" y="24"/>
                    </a:cubicBezTo>
                    <a:cubicBezTo>
                      <a:pt x="0" y="39"/>
                      <a:pt x="0" y="136"/>
                      <a:pt x="0" y="136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5" y="138"/>
                      <a:pt x="89" y="140"/>
                      <a:pt x="94" y="140"/>
                    </a:cubicBezTo>
                    <a:cubicBezTo>
                      <a:pt x="99" y="140"/>
                      <a:pt x="103" y="138"/>
                      <a:pt x="106" y="136"/>
                    </a:cubicBezTo>
                    <a:cubicBezTo>
                      <a:pt x="187" y="136"/>
                      <a:pt x="187" y="136"/>
                      <a:pt x="187" y="136"/>
                    </a:cubicBezTo>
                    <a:cubicBezTo>
                      <a:pt x="187" y="136"/>
                      <a:pt x="187" y="29"/>
                      <a:pt x="187" y="24"/>
                    </a:cubicBezTo>
                    <a:cubicBezTo>
                      <a:pt x="187" y="21"/>
                      <a:pt x="184" y="19"/>
                      <a:pt x="179" y="18"/>
                    </a:cubicBezTo>
                    <a:close/>
                    <a:moveTo>
                      <a:pt x="93" y="127"/>
                    </a:moveTo>
                    <a:cubicBezTo>
                      <a:pt x="86" y="124"/>
                      <a:pt x="63" y="115"/>
                      <a:pt x="39" y="115"/>
                    </a:cubicBezTo>
                    <a:cubicBezTo>
                      <a:pt x="29" y="115"/>
                      <a:pt x="21" y="117"/>
                      <a:pt x="14" y="12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8" y="9"/>
                      <a:pt x="29" y="6"/>
                      <a:pt x="43" y="6"/>
                    </a:cubicBezTo>
                    <a:cubicBezTo>
                      <a:pt x="62" y="6"/>
                      <a:pt x="77" y="11"/>
                      <a:pt x="90" y="22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4"/>
                      <a:pt x="93" y="84"/>
                      <a:pt x="93" y="84"/>
                    </a:cubicBezTo>
                    <a:lnTo>
                      <a:pt x="93" y="127"/>
                    </a:lnTo>
                    <a:close/>
                    <a:moveTo>
                      <a:pt x="174" y="120"/>
                    </a:moveTo>
                    <a:cubicBezTo>
                      <a:pt x="166" y="116"/>
                      <a:pt x="158" y="115"/>
                      <a:pt x="148" y="115"/>
                    </a:cubicBezTo>
                    <a:cubicBezTo>
                      <a:pt x="124" y="115"/>
                      <a:pt x="102" y="124"/>
                      <a:pt x="95" y="127"/>
                    </a:cubicBezTo>
                    <a:cubicBezTo>
                      <a:pt x="95" y="84"/>
                      <a:pt x="95" y="84"/>
                      <a:pt x="95" y="84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11" y="11"/>
                      <a:pt x="126" y="6"/>
                      <a:pt x="145" y="6"/>
                    </a:cubicBezTo>
                    <a:cubicBezTo>
                      <a:pt x="158" y="6"/>
                      <a:pt x="170" y="9"/>
                      <a:pt x="174" y="10"/>
                    </a:cubicBezTo>
                    <a:lnTo>
                      <a:pt x="174" y="12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9" name="Freeform 264"/>
              <p:cNvSpPr>
                <a:spLocks/>
              </p:cNvSpPr>
              <p:nvPr/>
            </p:nvSpPr>
            <p:spPr bwMode="auto">
              <a:xfrm>
                <a:off x="3757760" y="4999010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8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8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8"/>
                      <a:pt x="54" y="18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0" name="Freeform 265"/>
              <p:cNvSpPr>
                <a:spLocks/>
              </p:cNvSpPr>
              <p:nvPr/>
            </p:nvSpPr>
            <p:spPr bwMode="auto">
              <a:xfrm>
                <a:off x="3757760" y="5018807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1" name="Freeform 266"/>
              <p:cNvSpPr>
                <a:spLocks/>
              </p:cNvSpPr>
              <p:nvPr/>
            </p:nvSpPr>
            <p:spPr bwMode="auto">
              <a:xfrm>
                <a:off x="3757760" y="5038604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8"/>
                  </a:cxn>
                  <a:cxn ang="0">
                    <a:pos x="56" y="14"/>
                  </a:cxn>
                  <a:cxn ang="0">
                    <a:pos x="0" y="8"/>
                  </a:cxn>
                </a:cxnLst>
                <a:rect l="0" t="0" r="r" b="b"/>
                <a:pathLst>
                  <a:path w="56" h="18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4"/>
                      <a:pt x="54" y="18"/>
                      <a:pt x="54" y="18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2" name="Freeform 267"/>
              <p:cNvSpPr>
                <a:spLocks/>
              </p:cNvSpPr>
              <p:nvPr/>
            </p:nvSpPr>
            <p:spPr bwMode="auto">
              <a:xfrm>
                <a:off x="3757760" y="5058401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3" name="Freeform 268"/>
              <p:cNvSpPr>
                <a:spLocks/>
              </p:cNvSpPr>
              <p:nvPr/>
            </p:nvSpPr>
            <p:spPr bwMode="auto">
              <a:xfrm>
                <a:off x="3757760" y="5078198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8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4" name="Freeform 269"/>
              <p:cNvSpPr>
                <a:spLocks/>
              </p:cNvSpPr>
              <p:nvPr/>
            </p:nvSpPr>
            <p:spPr bwMode="auto">
              <a:xfrm>
                <a:off x="3757760" y="5096195"/>
                <a:ext cx="99660" cy="323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5" name="Freeform 270"/>
              <p:cNvSpPr>
                <a:spLocks/>
              </p:cNvSpPr>
              <p:nvPr/>
            </p:nvSpPr>
            <p:spPr bwMode="auto">
              <a:xfrm>
                <a:off x="3757760" y="5115992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6" name="Freeform 271"/>
              <p:cNvSpPr>
                <a:spLocks/>
              </p:cNvSpPr>
              <p:nvPr/>
            </p:nvSpPr>
            <p:spPr bwMode="auto">
              <a:xfrm>
                <a:off x="3904319" y="4999010"/>
                <a:ext cx="99660" cy="30595"/>
              </a:xfrm>
              <a:custGeom>
                <a:avLst/>
                <a:gdLst/>
                <a:ahLst/>
                <a:cxnLst>
                  <a:cxn ang="0">
                    <a:pos x="2" y="19"/>
                  </a:cxn>
                  <a:cxn ang="0">
                    <a:pos x="55" y="12"/>
                  </a:cxn>
                  <a:cxn ang="0">
                    <a:pos x="56" y="8"/>
                  </a:cxn>
                  <a:cxn ang="0">
                    <a:pos x="0" y="15"/>
                  </a:cxn>
                  <a:cxn ang="0">
                    <a:pos x="2" y="19"/>
                  </a:cxn>
                </a:cxnLst>
                <a:rect l="0" t="0" r="r" b="b"/>
                <a:pathLst>
                  <a:path w="56" h="19">
                    <a:moveTo>
                      <a:pt x="2" y="19"/>
                    </a:moveTo>
                    <a:cubicBezTo>
                      <a:pt x="2" y="19"/>
                      <a:pt x="27" y="5"/>
                      <a:pt x="55" y="12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4"/>
                      <a:pt x="0" y="15"/>
                    </a:cubicBez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7" name="Freeform 272"/>
              <p:cNvSpPr>
                <a:spLocks/>
              </p:cNvSpPr>
              <p:nvPr/>
            </p:nvSpPr>
            <p:spPr bwMode="auto">
              <a:xfrm>
                <a:off x="3904319" y="5018807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2" y="19"/>
                  </a:cxn>
                  <a:cxn ang="0">
                    <a:pos x="55" y="13"/>
                  </a:cxn>
                  <a:cxn ang="0">
                    <a:pos x="56" y="8"/>
                  </a:cxn>
                  <a:cxn ang="0">
                    <a:pos x="0" y="15"/>
                  </a:cxn>
                </a:cxnLst>
                <a:rect l="0" t="0" r="r" b="b"/>
                <a:pathLst>
                  <a:path w="56" h="19">
                    <a:moveTo>
                      <a:pt x="0" y="15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7" y="5"/>
                      <a:pt x="55" y="13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8" name="Freeform 273"/>
              <p:cNvSpPr>
                <a:spLocks/>
              </p:cNvSpPr>
              <p:nvPr/>
            </p:nvSpPr>
            <p:spPr bwMode="auto">
              <a:xfrm>
                <a:off x="3904319" y="5038604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2" y="19"/>
                  </a:cxn>
                  <a:cxn ang="0">
                    <a:pos x="55" y="12"/>
                  </a:cxn>
                  <a:cxn ang="0">
                    <a:pos x="56" y="8"/>
                  </a:cxn>
                  <a:cxn ang="0">
                    <a:pos x="0" y="15"/>
                  </a:cxn>
                </a:cxnLst>
                <a:rect l="0" t="0" r="r" b="b"/>
                <a:pathLst>
                  <a:path w="56" h="19">
                    <a:moveTo>
                      <a:pt x="0" y="15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27" y="5"/>
                      <a:pt x="55" y="12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4"/>
                      <a:pt x="0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9" name="Freeform 274"/>
              <p:cNvSpPr>
                <a:spLocks/>
              </p:cNvSpPr>
              <p:nvPr/>
            </p:nvSpPr>
            <p:spPr bwMode="auto">
              <a:xfrm>
                <a:off x="3904319" y="5060201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2" y="18"/>
                  </a:cxn>
                  <a:cxn ang="0">
                    <a:pos x="55" y="12"/>
                  </a:cxn>
                  <a:cxn ang="0">
                    <a:pos x="56" y="8"/>
                  </a:cxn>
                  <a:cxn ang="0">
                    <a:pos x="0" y="14"/>
                  </a:cxn>
                </a:cxnLst>
                <a:rect l="0" t="0" r="r" b="b"/>
                <a:pathLst>
                  <a:path w="56" h="18">
                    <a:moveTo>
                      <a:pt x="0" y="14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7" y="4"/>
                      <a:pt x="55" y="12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4"/>
                      <a:pt x="0" y="1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0" name="Freeform 275"/>
              <p:cNvSpPr>
                <a:spLocks/>
              </p:cNvSpPr>
              <p:nvPr/>
            </p:nvSpPr>
            <p:spPr bwMode="auto">
              <a:xfrm>
                <a:off x="3904319" y="5078198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2" y="19"/>
                  </a:cxn>
                  <a:cxn ang="0">
                    <a:pos x="55" y="13"/>
                  </a:cxn>
                  <a:cxn ang="0">
                    <a:pos x="56" y="8"/>
                  </a:cxn>
                  <a:cxn ang="0">
                    <a:pos x="0" y="15"/>
                  </a:cxn>
                </a:cxnLst>
                <a:rect l="0" t="0" r="r" b="b"/>
                <a:pathLst>
                  <a:path w="56" h="19">
                    <a:moveTo>
                      <a:pt x="0" y="15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7" y="5"/>
                      <a:pt x="55" y="13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1" name="Freeform 276"/>
              <p:cNvSpPr>
                <a:spLocks/>
              </p:cNvSpPr>
              <p:nvPr/>
            </p:nvSpPr>
            <p:spPr bwMode="auto">
              <a:xfrm>
                <a:off x="3904319" y="5097995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2" y="18"/>
                  </a:cxn>
                  <a:cxn ang="0">
                    <a:pos x="55" y="12"/>
                  </a:cxn>
                  <a:cxn ang="0">
                    <a:pos x="56" y="7"/>
                  </a:cxn>
                  <a:cxn ang="0">
                    <a:pos x="0" y="14"/>
                  </a:cxn>
                </a:cxnLst>
                <a:rect l="0" t="0" r="r" b="b"/>
                <a:pathLst>
                  <a:path w="56" h="18">
                    <a:moveTo>
                      <a:pt x="0" y="14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7" y="4"/>
                      <a:pt x="55" y="12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27" y="0"/>
                      <a:pt x="1" y="14"/>
                      <a:pt x="0" y="1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2" name="Freeform 277"/>
              <p:cNvSpPr>
                <a:spLocks/>
              </p:cNvSpPr>
              <p:nvPr/>
            </p:nvSpPr>
            <p:spPr bwMode="auto">
              <a:xfrm>
                <a:off x="3904319" y="5117792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2" y="18"/>
                  </a:cxn>
                  <a:cxn ang="0">
                    <a:pos x="55" y="12"/>
                  </a:cxn>
                  <a:cxn ang="0">
                    <a:pos x="56" y="7"/>
                  </a:cxn>
                  <a:cxn ang="0">
                    <a:pos x="0" y="14"/>
                  </a:cxn>
                </a:cxnLst>
                <a:rect l="0" t="0" r="r" b="b"/>
                <a:pathLst>
                  <a:path w="56" h="18">
                    <a:moveTo>
                      <a:pt x="0" y="14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7" y="4"/>
                      <a:pt x="55" y="12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27" y="0"/>
                      <a:pt x="1" y="14"/>
                      <a:pt x="0" y="1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3" name="Freeform 278"/>
              <p:cNvSpPr>
                <a:spLocks noEditPoints="1"/>
              </p:cNvSpPr>
              <p:nvPr/>
            </p:nvSpPr>
            <p:spPr bwMode="auto">
              <a:xfrm>
                <a:off x="619457" y="3798595"/>
                <a:ext cx="263805" cy="235764"/>
              </a:xfrm>
              <a:custGeom>
                <a:avLst/>
                <a:gdLst/>
                <a:ahLst/>
                <a:cxnLst>
                  <a:cxn ang="0">
                    <a:pos x="48" y="110"/>
                  </a:cxn>
                  <a:cxn ang="0">
                    <a:pos x="116" y="42"/>
                  </a:cxn>
                  <a:cxn ang="0">
                    <a:pos x="135" y="0"/>
                  </a:cxn>
                  <a:cxn ang="0">
                    <a:pos x="92" y="16"/>
                  </a:cxn>
                  <a:cxn ang="0">
                    <a:pos x="23" y="83"/>
                  </a:cxn>
                  <a:cxn ang="0">
                    <a:pos x="22" y="83"/>
                  </a:cxn>
                  <a:cxn ang="0">
                    <a:pos x="0" y="106"/>
                  </a:cxn>
                  <a:cxn ang="0">
                    <a:pos x="27" y="131"/>
                  </a:cxn>
                  <a:cxn ang="0">
                    <a:pos x="48" y="110"/>
                  </a:cxn>
                  <a:cxn ang="0">
                    <a:pos x="48" y="110"/>
                  </a:cxn>
                  <a:cxn ang="0">
                    <a:pos x="27" y="121"/>
                  </a:cxn>
                  <a:cxn ang="0">
                    <a:pos x="10" y="106"/>
                  </a:cxn>
                  <a:cxn ang="0">
                    <a:pos x="18" y="98"/>
                  </a:cxn>
                  <a:cxn ang="0">
                    <a:pos x="35" y="114"/>
                  </a:cxn>
                  <a:cxn ang="0">
                    <a:pos x="27" y="121"/>
                  </a:cxn>
                  <a:cxn ang="0">
                    <a:pos x="111" y="43"/>
                  </a:cxn>
                  <a:cxn ang="0">
                    <a:pos x="112" y="29"/>
                  </a:cxn>
                  <a:cxn ang="0">
                    <a:pos x="102" y="31"/>
                  </a:cxn>
                  <a:cxn ang="0">
                    <a:pos x="103" y="21"/>
                  </a:cxn>
                  <a:cxn ang="0">
                    <a:pos x="91" y="21"/>
                  </a:cxn>
                  <a:cxn ang="0">
                    <a:pos x="93" y="18"/>
                  </a:cxn>
                  <a:cxn ang="0">
                    <a:pos x="118" y="10"/>
                  </a:cxn>
                  <a:cxn ang="0">
                    <a:pos x="124" y="16"/>
                  </a:cxn>
                  <a:cxn ang="0">
                    <a:pos x="113" y="40"/>
                  </a:cxn>
                  <a:cxn ang="0">
                    <a:pos x="111" y="43"/>
                  </a:cxn>
                </a:cxnLst>
                <a:rect l="0" t="0" r="r" b="b"/>
                <a:pathLst>
                  <a:path w="135" h="131">
                    <a:moveTo>
                      <a:pt x="48" y="110"/>
                    </a:moveTo>
                    <a:lnTo>
                      <a:pt x="116" y="42"/>
                    </a:lnTo>
                    <a:lnTo>
                      <a:pt x="135" y="0"/>
                    </a:lnTo>
                    <a:lnTo>
                      <a:pt x="92" y="16"/>
                    </a:lnTo>
                    <a:lnTo>
                      <a:pt x="23" y="83"/>
                    </a:lnTo>
                    <a:lnTo>
                      <a:pt x="22" y="83"/>
                    </a:lnTo>
                    <a:lnTo>
                      <a:pt x="0" y="106"/>
                    </a:lnTo>
                    <a:lnTo>
                      <a:pt x="27" y="131"/>
                    </a:lnTo>
                    <a:lnTo>
                      <a:pt x="48" y="110"/>
                    </a:lnTo>
                    <a:lnTo>
                      <a:pt x="48" y="110"/>
                    </a:lnTo>
                    <a:close/>
                    <a:moveTo>
                      <a:pt x="27" y="121"/>
                    </a:moveTo>
                    <a:lnTo>
                      <a:pt x="10" y="106"/>
                    </a:lnTo>
                    <a:lnTo>
                      <a:pt x="18" y="98"/>
                    </a:lnTo>
                    <a:lnTo>
                      <a:pt x="35" y="114"/>
                    </a:lnTo>
                    <a:lnTo>
                      <a:pt x="27" y="121"/>
                    </a:lnTo>
                    <a:close/>
                    <a:moveTo>
                      <a:pt x="111" y="43"/>
                    </a:moveTo>
                    <a:lnTo>
                      <a:pt x="112" y="29"/>
                    </a:lnTo>
                    <a:lnTo>
                      <a:pt x="102" y="31"/>
                    </a:lnTo>
                    <a:lnTo>
                      <a:pt x="103" y="21"/>
                    </a:lnTo>
                    <a:lnTo>
                      <a:pt x="91" y="21"/>
                    </a:lnTo>
                    <a:lnTo>
                      <a:pt x="93" y="18"/>
                    </a:lnTo>
                    <a:lnTo>
                      <a:pt x="118" y="10"/>
                    </a:lnTo>
                    <a:lnTo>
                      <a:pt x="124" y="16"/>
                    </a:lnTo>
                    <a:lnTo>
                      <a:pt x="113" y="40"/>
                    </a:lnTo>
                    <a:lnTo>
                      <a:pt x="111" y="43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4" name="Freeform 279"/>
              <p:cNvSpPr>
                <a:spLocks/>
              </p:cNvSpPr>
              <p:nvPr/>
            </p:nvSpPr>
            <p:spPr bwMode="auto">
              <a:xfrm>
                <a:off x="4910686" y="4075752"/>
                <a:ext cx="54715" cy="55791"/>
              </a:xfrm>
              <a:custGeom>
                <a:avLst/>
                <a:gdLst/>
                <a:ahLst/>
                <a:cxnLst>
                  <a:cxn ang="0">
                    <a:pos x="21" y="23"/>
                  </a:cxn>
                  <a:cxn ang="0">
                    <a:pos x="20" y="25"/>
                  </a:cxn>
                  <a:cxn ang="0">
                    <a:pos x="19" y="26"/>
                  </a:cxn>
                  <a:cxn ang="0">
                    <a:pos x="16" y="26"/>
                  </a:cxn>
                  <a:cxn ang="0">
                    <a:pos x="13" y="26"/>
                  </a:cxn>
                  <a:cxn ang="0">
                    <a:pos x="11" y="23"/>
                  </a:cxn>
                  <a:cxn ang="0">
                    <a:pos x="10" y="20"/>
                  </a:cxn>
                  <a:cxn ang="0">
                    <a:pos x="10" y="17"/>
                  </a:cxn>
                  <a:cxn ang="0">
                    <a:pos x="10" y="14"/>
                  </a:cxn>
                  <a:cxn ang="0">
                    <a:pos x="11" y="11"/>
                  </a:cxn>
                  <a:cxn ang="0">
                    <a:pos x="13" y="9"/>
                  </a:cxn>
                  <a:cxn ang="0">
                    <a:pos x="16" y="8"/>
                  </a:cxn>
                  <a:cxn ang="0">
                    <a:pos x="19" y="9"/>
                  </a:cxn>
                  <a:cxn ang="0">
                    <a:pos x="21" y="10"/>
                  </a:cxn>
                  <a:cxn ang="0">
                    <a:pos x="21" y="12"/>
                  </a:cxn>
                  <a:cxn ang="0">
                    <a:pos x="22" y="13"/>
                  </a:cxn>
                  <a:cxn ang="0">
                    <a:pos x="32" y="13"/>
                  </a:cxn>
                  <a:cxn ang="0">
                    <a:pos x="27" y="3"/>
                  </a:cxn>
                  <a:cxn ang="0">
                    <a:pos x="17" y="0"/>
                  </a:cxn>
                  <a:cxn ang="0">
                    <a:pos x="10" y="1"/>
                  </a:cxn>
                  <a:cxn ang="0">
                    <a:pos x="4" y="4"/>
                  </a:cxn>
                  <a:cxn ang="0">
                    <a:pos x="1" y="10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4" y="30"/>
                  </a:cxn>
                  <a:cxn ang="0">
                    <a:pos x="9" y="33"/>
                  </a:cxn>
                  <a:cxn ang="0">
                    <a:pos x="17" y="35"/>
                  </a:cxn>
                  <a:cxn ang="0">
                    <a:pos x="23" y="33"/>
                  </a:cxn>
                  <a:cxn ang="0">
                    <a:pos x="28" y="30"/>
                  </a:cxn>
                  <a:cxn ang="0">
                    <a:pos x="31" y="26"/>
                  </a:cxn>
                  <a:cxn ang="0">
                    <a:pos x="32" y="21"/>
                  </a:cxn>
                  <a:cxn ang="0">
                    <a:pos x="22" y="21"/>
                  </a:cxn>
                  <a:cxn ang="0">
                    <a:pos x="21" y="23"/>
                  </a:cxn>
                </a:cxnLst>
                <a:rect l="0" t="0" r="r" b="b"/>
                <a:pathLst>
                  <a:path w="32" h="35">
                    <a:moveTo>
                      <a:pt x="21" y="23"/>
                    </a:moveTo>
                    <a:cubicBezTo>
                      <a:pt x="21" y="24"/>
                      <a:pt x="21" y="24"/>
                      <a:pt x="20" y="25"/>
                    </a:cubicBezTo>
                    <a:cubicBezTo>
                      <a:pt x="20" y="25"/>
                      <a:pt x="19" y="26"/>
                      <a:pt x="19" y="26"/>
                    </a:cubicBezTo>
                    <a:cubicBezTo>
                      <a:pt x="18" y="26"/>
                      <a:pt x="17" y="26"/>
                      <a:pt x="16" y="26"/>
                    </a:cubicBezTo>
                    <a:cubicBezTo>
                      <a:pt x="15" y="26"/>
                      <a:pt x="14" y="26"/>
                      <a:pt x="13" y="26"/>
                    </a:cubicBezTo>
                    <a:cubicBezTo>
                      <a:pt x="12" y="25"/>
                      <a:pt x="12" y="24"/>
                      <a:pt x="11" y="23"/>
                    </a:cubicBezTo>
                    <a:cubicBezTo>
                      <a:pt x="11" y="23"/>
                      <a:pt x="10" y="22"/>
                      <a:pt x="10" y="20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3"/>
                      <a:pt x="11" y="12"/>
                      <a:pt x="11" y="11"/>
                    </a:cubicBezTo>
                    <a:cubicBezTo>
                      <a:pt x="12" y="10"/>
                      <a:pt x="12" y="9"/>
                      <a:pt x="13" y="9"/>
                    </a:cubicBezTo>
                    <a:cubicBezTo>
                      <a:pt x="14" y="8"/>
                      <a:pt x="15" y="8"/>
                      <a:pt x="16" y="8"/>
                    </a:cubicBezTo>
                    <a:cubicBezTo>
                      <a:pt x="17" y="8"/>
                      <a:pt x="18" y="8"/>
                      <a:pt x="19" y="9"/>
                    </a:cubicBezTo>
                    <a:cubicBezTo>
                      <a:pt x="20" y="9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2" y="12"/>
                      <a:pt x="22" y="13"/>
                      <a:pt x="2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9"/>
                      <a:pt x="30" y="5"/>
                      <a:pt x="27" y="3"/>
                    </a:cubicBezTo>
                    <a:cubicBezTo>
                      <a:pt x="25" y="1"/>
                      <a:pt x="21" y="0"/>
                      <a:pt x="17" y="0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7" y="2"/>
                      <a:pt x="6" y="3"/>
                      <a:pt x="4" y="4"/>
                    </a:cubicBezTo>
                    <a:cubicBezTo>
                      <a:pt x="3" y="6"/>
                      <a:pt x="2" y="8"/>
                      <a:pt x="1" y="10"/>
                    </a:cubicBezTo>
                    <a:cubicBezTo>
                      <a:pt x="0" y="12"/>
                      <a:pt x="0" y="14"/>
                      <a:pt x="0" y="17"/>
                    </a:cubicBezTo>
                    <a:cubicBezTo>
                      <a:pt x="0" y="20"/>
                      <a:pt x="0" y="22"/>
                      <a:pt x="1" y="24"/>
                    </a:cubicBezTo>
                    <a:cubicBezTo>
                      <a:pt x="1" y="26"/>
                      <a:pt x="3" y="28"/>
                      <a:pt x="4" y="30"/>
                    </a:cubicBezTo>
                    <a:cubicBezTo>
                      <a:pt x="5" y="31"/>
                      <a:pt x="7" y="32"/>
                      <a:pt x="9" y="33"/>
                    </a:cubicBezTo>
                    <a:cubicBezTo>
                      <a:pt x="11" y="34"/>
                      <a:pt x="14" y="35"/>
                      <a:pt x="17" y="35"/>
                    </a:cubicBezTo>
                    <a:cubicBezTo>
                      <a:pt x="19" y="35"/>
                      <a:pt x="21" y="34"/>
                      <a:pt x="23" y="33"/>
                    </a:cubicBezTo>
                    <a:cubicBezTo>
                      <a:pt x="25" y="33"/>
                      <a:pt x="27" y="32"/>
                      <a:pt x="28" y="30"/>
                    </a:cubicBezTo>
                    <a:cubicBezTo>
                      <a:pt x="29" y="29"/>
                      <a:pt x="30" y="27"/>
                      <a:pt x="31" y="26"/>
                    </a:cubicBezTo>
                    <a:cubicBezTo>
                      <a:pt x="32" y="24"/>
                      <a:pt x="32" y="22"/>
                      <a:pt x="3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2"/>
                      <a:pt x="21" y="22"/>
                      <a:pt x="21" y="2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5" name="Freeform 280"/>
              <p:cNvSpPr>
                <a:spLocks noEditPoints="1"/>
              </p:cNvSpPr>
              <p:nvPr/>
            </p:nvSpPr>
            <p:spPr bwMode="auto">
              <a:xfrm>
                <a:off x="4883329" y="4046957"/>
                <a:ext cx="117247" cy="109783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60" y="61"/>
                  </a:cxn>
                  <a:cxn ang="0">
                    <a:pos x="60" y="0"/>
                  </a:cxn>
                  <a:cxn ang="0">
                    <a:pos x="0" y="0"/>
                  </a:cxn>
                  <a:cxn ang="0">
                    <a:pos x="0" y="61"/>
                  </a:cxn>
                  <a:cxn ang="0">
                    <a:pos x="7" y="8"/>
                  </a:cxn>
                  <a:cxn ang="0">
                    <a:pos x="52" y="8"/>
                  </a:cxn>
                  <a:cxn ang="0">
                    <a:pos x="52" y="54"/>
                  </a:cxn>
                  <a:cxn ang="0">
                    <a:pos x="7" y="54"/>
                  </a:cxn>
                  <a:cxn ang="0">
                    <a:pos x="7" y="8"/>
                  </a:cxn>
                </a:cxnLst>
                <a:rect l="0" t="0" r="r" b="b"/>
                <a:pathLst>
                  <a:path w="60" h="61">
                    <a:moveTo>
                      <a:pt x="0" y="61"/>
                    </a:moveTo>
                    <a:lnTo>
                      <a:pt x="60" y="61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61"/>
                    </a:lnTo>
                    <a:close/>
                    <a:moveTo>
                      <a:pt x="7" y="8"/>
                    </a:moveTo>
                    <a:lnTo>
                      <a:pt x="52" y="8"/>
                    </a:lnTo>
                    <a:lnTo>
                      <a:pt x="52" y="54"/>
                    </a:lnTo>
                    <a:lnTo>
                      <a:pt x="7" y="54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6" name="Freeform 281"/>
              <p:cNvSpPr>
                <a:spLocks noEditPoints="1"/>
              </p:cNvSpPr>
              <p:nvPr/>
            </p:nvSpPr>
            <p:spPr bwMode="auto">
              <a:xfrm>
                <a:off x="5027933" y="4066754"/>
                <a:ext cx="37128" cy="46793"/>
              </a:xfrm>
              <a:custGeom>
                <a:avLst/>
                <a:gdLst/>
                <a:ahLst/>
                <a:cxnLst>
                  <a:cxn ang="0">
                    <a:pos x="7" y="2"/>
                  </a:cxn>
                  <a:cxn ang="0">
                    <a:pos x="0" y="26"/>
                  </a:cxn>
                  <a:cxn ang="0">
                    <a:pos x="6" y="25"/>
                  </a:cxn>
                  <a:cxn ang="0">
                    <a:pos x="7" y="21"/>
                  </a:cxn>
                  <a:cxn ang="0">
                    <a:pos x="13" y="18"/>
                  </a:cxn>
                  <a:cxn ang="0">
                    <a:pos x="14" y="22"/>
                  </a:cxn>
                  <a:cxn ang="0">
                    <a:pos x="19" y="19"/>
                  </a:cxn>
                  <a:cxn ang="0">
                    <a:pos x="13" y="0"/>
                  </a:cxn>
                  <a:cxn ang="0">
                    <a:pos x="7" y="2"/>
                  </a:cxn>
                  <a:cxn ang="0">
                    <a:pos x="8" y="16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15"/>
                  </a:cxn>
                  <a:cxn ang="0">
                    <a:pos x="8" y="16"/>
                  </a:cxn>
                </a:cxnLst>
                <a:rect l="0" t="0" r="r" b="b"/>
                <a:pathLst>
                  <a:path w="19" h="26">
                    <a:moveTo>
                      <a:pt x="7" y="2"/>
                    </a:moveTo>
                    <a:lnTo>
                      <a:pt x="0" y="26"/>
                    </a:lnTo>
                    <a:lnTo>
                      <a:pt x="6" y="25"/>
                    </a:lnTo>
                    <a:lnTo>
                      <a:pt x="7" y="21"/>
                    </a:lnTo>
                    <a:lnTo>
                      <a:pt x="13" y="18"/>
                    </a:lnTo>
                    <a:lnTo>
                      <a:pt x="14" y="22"/>
                    </a:lnTo>
                    <a:lnTo>
                      <a:pt x="19" y="19"/>
                    </a:lnTo>
                    <a:lnTo>
                      <a:pt x="13" y="0"/>
                    </a:lnTo>
                    <a:lnTo>
                      <a:pt x="7" y="2"/>
                    </a:lnTo>
                    <a:close/>
                    <a:moveTo>
                      <a:pt x="8" y="16"/>
                    </a:moveTo>
                    <a:lnTo>
                      <a:pt x="10" y="8"/>
                    </a:lnTo>
                    <a:lnTo>
                      <a:pt x="10" y="8"/>
                    </a:lnTo>
                    <a:lnTo>
                      <a:pt x="12" y="15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7" name="Freeform 282"/>
              <p:cNvSpPr>
                <a:spLocks noEditPoints="1"/>
              </p:cNvSpPr>
              <p:nvPr/>
            </p:nvSpPr>
            <p:spPr bwMode="auto">
              <a:xfrm>
                <a:off x="5215528" y="4012762"/>
                <a:ext cx="72302" cy="134979"/>
              </a:xfrm>
              <a:custGeom>
                <a:avLst/>
                <a:gdLst/>
                <a:ahLst/>
                <a:cxnLst>
                  <a:cxn ang="0">
                    <a:pos x="37" y="0"/>
                  </a:cxn>
                  <a:cxn ang="0">
                    <a:pos x="0" y="15"/>
                  </a:cxn>
                  <a:cxn ang="0">
                    <a:pos x="0" y="75"/>
                  </a:cxn>
                  <a:cxn ang="0">
                    <a:pos x="37" y="61"/>
                  </a:cxn>
                  <a:cxn ang="0">
                    <a:pos x="37" y="0"/>
                  </a:cxn>
                  <a:cxn ang="0">
                    <a:pos x="7" y="65"/>
                  </a:cxn>
                  <a:cxn ang="0">
                    <a:pos x="7" y="19"/>
                  </a:cxn>
                  <a:cxn ang="0">
                    <a:pos x="30" y="11"/>
                  </a:cxn>
                  <a:cxn ang="0">
                    <a:pos x="30" y="56"/>
                  </a:cxn>
                  <a:cxn ang="0">
                    <a:pos x="7" y="65"/>
                  </a:cxn>
                </a:cxnLst>
                <a:rect l="0" t="0" r="r" b="b"/>
                <a:pathLst>
                  <a:path w="37" h="75">
                    <a:moveTo>
                      <a:pt x="37" y="0"/>
                    </a:moveTo>
                    <a:lnTo>
                      <a:pt x="0" y="15"/>
                    </a:lnTo>
                    <a:lnTo>
                      <a:pt x="0" y="75"/>
                    </a:lnTo>
                    <a:lnTo>
                      <a:pt x="37" y="61"/>
                    </a:lnTo>
                    <a:lnTo>
                      <a:pt x="37" y="0"/>
                    </a:lnTo>
                    <a:close/>
                    <a:moveTo>
                      <a:pt x="7" y="65"/>
                    </a:moveTo>
                    <a:lnTo>
                      <a:pt x="7" y="19"/>
                    </a:lnTo>
                    <a:lnTo>
                      <a:pt x="30" y="11"/>
                    </a:lnTo>
                    <a:lnTo>
                      <a:pt x="30" y="56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8" name="Freeform 283"/>
              <p:cNvSpPr>
                <a:spLocks noEditPoints="1"/>
              </p:cNvSpPr>
              <p:nvPr/>
            </p:nvSpPr>
            <p:spPr bwMode="auto">
              <a:xfrm>
                <a:off x="5119776" y="4068554"/>
                <a:ext cx="54715" cy="53992"/>
              </a:xfrm>
              <a:custGeom>
                <a:avLst/>
                <a:gdLst/>
                <a:ahLst/>
                <a:cxnLst>
                  <a:cxn ang="0">
                    <a:pos x="24" y="33"/>
                  </a:cxn>
                  <a:cxn ang="0">
                    <a:pos x="27" y="31"/>
                  </a:cxn>
                  <a:cxn ang="0">
                    <a:pos x="30" y="28"/>
                  </a:cxn>
                  <a:cxn ang="0">
                    <a:pos x="31" y="23"/>
                  </a:cxn>
                  <a:cxn ang="0">
                    <a:pos x="31" y="20"/>
                  </a:cxn>
                  <a:cxn ang="0">
                    <a:pos x="29" y="18"/>
                  </a:cxn>
                  <a:cxn ang="0">
                    <a:pos x="28" y="16"/>
                  </a:cxn>
                  <a:cxn ang="0">
                    <a:pos x="25" y="15"/>
                  </a:cxn>
                  <a:cxn ang="0">
                    <a:pos x="28" y="12"/>
                  </a:cxn>
                  <a:cxn ang="0">
                    <a:pos x="29" y="8"/>
                  </a:cxn>
                  <a:cxn ang="0">
                    <a:pos x="29" y="5"/>
                  </a:cxn>
                  <a:cxn ang="0">
                    <a:pos x="27" y="3"/>
                  </a:cxn>
                  <a:cxn ang="0">
                    <a:pos x="24" y="1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0" y="33"/>
                  </a:cxn>
                  <a:cxn ang="0">
                    <a:pos x="19" y="33"/>
                  </a:cxn>
                  <a:cxn ang="0">
                    <a:pos x="24" y="33"/>
                  </a:cxn>
                  <a:cxn ang="0">
                    <a:pos x="11" y="8"/>
                  </a:cxn>
                  <a:cxn ang="0">
                    <a:pos x="16" y="8"/>
                  </a:cxn>
                  <a:cxn ang="0">
                    <a:pos x="19" y="8"/>
                  </a:cxn>
                  <a:cxn ang="0">
                    <a:pos x="20" y="10"/>
                  </a:cxn>
                  <a:cxn ang="0">
                    <a:pos x="19" y="12"/>
                  </a:cxn>
                  <a:cxn ang="0">
                    <a:pos x="16" y="13"/>
                  </a:cxn>
                  <a:cxn ang="0">
                    <a:pos x="11" y="13"/>
                  </a:cxn>
                  <a:cxn ang="0">
                    <a:pos x="11" y="8"/>
                  </a:cxn>
                  <a:cxn ang="0">
                    <a:pos x="17" y="25"/>
                  </a:cxn>
                  <a:cxn ang="0">
                    <a:pos x="11" y="25"/>
                  </a:cxn>
                  <a:cxn ang="0">
                    <a:pos x="11" y="19"/>
                  </a:cxn>
                  <a:cxn ang="0">
                    <a:pos x="17" y="19"/>
                  </a:cxn>
                  <a:cxn ang="0">
                    <a:pos x="21" y="22"/>
                  </a:cxn>
                  <a:cxn ang="0">
                    <a:pos x="20" y="24"/>
                  </a:cxn>
                  <a:cxn ang="0">
                    <a:pos x="20" y="25"/>
                  </a:cxn>
                  <a:cxn ang="0">
                    <a:pos x="18" y="25"/>
                  </a:cxn>
                  <a:cxn ang="0">
                    <a:pos x="17" y="25"/>
                  </a:cxn>
                </a:cxnLst>
                <a:rect l="0" t="0" r="r" b="b"/>
                <a:pathLst>
                  <a:path w="31" h="33">
                    <a:moveTo>
                      <a:pt x="24" y="33"/>
                    </a:moveTo>
                    <a:cubicBezTo>
                      <a:pt x="25" y="32"/>
                      <a:pt x="26" y="32"/>
                      <a:pt x="27" y="31"/>
                    </a:cubicBezTo>
                    <a:cubicBezTo>
                      <a:pt x="29" y="30"/>
                      <a:pt x="29" y="29"/>
                      <a:pt x="30" y="28"/>
                    </a:cubicBezTo>
                    <a:cubicBezTo>
                      <a:pt x="31" y="26"/>
                      <a:pt x="31" y="25"/>
                      <a:pt x="31" y="23"/>
                    </a:cubicBezTo>
                    <a:cubicBezTo>
                      <a:pt x="31" y="22"/>
                      <a:pt x="31" y="21"/>
                      <a:pt x="31" y="20"/>
                    </a:cubicBezTo>
                    <a:cubicBezTo>
                      <a:pt x="30" y="19"/>
                      <a:pt x="30" y="18"/>
                      <a:pt x="29" y="18"/>
                    </a:cubicBezTo>
                    <a:cubicBezTo>
                      <a:pt x="29" y="17"/>
                      <a:pt x="28" y="16"/>
                      <a:pt x="28" y="16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7" y="14"/>
                      <a:pt x="28" y="13"/>
                      <a:pt x="28" y="12"/>
                    </a:cubicBezTo>
                    <a:cubicBezTo>
                      <a:pt x="29" y="11"/>
                      <a:pt x="29" y="10"/>
                      <a:pt x="29" y="8"/>
                    </a:cubicBezTo>
                    <a:cubicBezTo>
                      <a:pt x="29" y="7"/>
                      <a:pt x="29" y="6"/>
                      <a:pt x="29" y="5"/>
                    </a:cubicBezTo>
                    <a:cubicBezTo>
                      <a:pt x="29" y="4"/>
                      <a:pt x="28" y="4"/>
                      <a:pt x="27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3" y="0"/>
                      <a:pt x="21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3"/>
                      <a:pt x="24" y="33"/>
                    </a:cubicBezTo>
                    <a:close/>
                    <a:moveTo>
                      <a:pt x="11" y="8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7" y="8"/>
                      <a:pt x="18" y="8"/>
                      <a:pt x="19" y="8"/>
                    </a:cubicBezTo>
                    <a:cubicBezTo>
                      <a:pt x="19" y="9"/>
                      <a:pt x="20" y="9"/>
                      <a:pt x="20" y="10"/>
                    </a:cubicBezTo>
                    <a:cubicBezTo>
                      <a:pt x="20" y="11"/>
                      <a:pt x="19" y="12"/>
                      <a:pt x="19" y="12"/>
                    </a:cubicBezTo>
                    <a:cubicBezTo>
                      <a:pt x="18" y="13"/>
                      <a:pt x="17" y="13"/>
                      <a:pt x="16" y="13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8"/>
                    </a:lnTo>
                    <a:close/>
                    <a:moveTo>
                      <a:pt x="17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20" y="19"/>
                      <a:pt x="21" y="20"/>
                      <a:pt x="21" y="22"/>
                    </a:cubicBezTo>
                    <a:cubicBezTo>
                      <a:pt x="21" y="23"/>
                      <a:pt x="21" y="23"/>
                      <a:pt x="20" y="24"/>
                    </a:cubicBezTo>
                    <a:cubicBezTo>
                      <a:pt x="20" y="24"/>
                      <a:pt x="20" y="25"/>
                      <a:pt x="20" y="25"/>
                    </a:cubicBezTo>
                    <a:cubicBezTo>
                      <a:pt x="19" y="25"/>
                      <a:pt x="19" y="25"/>
                      <a:pt x="18" y="25"/>
                    </a:cubicBezTo>
                    <a:cubicBezTo>
                      <a:pt x="18" y="25"/>
                      <a:pt x="17" y="25"/>
                      <a:pt x="17" y="2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9" name="Freeform 284"/>
              <p:cNvSpPr>
                <a:spLocks/>
              </p:cNvSpPr>
              <p:nvPr/>
            </p:nvSpPr>
            <p:spPr bwMode="auto">
              <a:xfrm>
                <a:off x="5233115" y="4059555"/>
                <a:ext cx="37128" cy="43193"/>
              </a:xfrm>
              <a:custGeom>
                <a:avLst/>
                <a:gdLst/>
                <a:ahLst/>
                <a:cxnLst>
                  <a:cxn ang="0">
                    <a:pos x="14" y="17"/>
                  </a:cxn>
                  <a:cxn ang="0">
                    <a:pos x="13" y="18"/>
                  </a:cxn>
                  <a:cxn ang="0">
                    <a:pos x="12" y="19"/>
                  </a:cxn>
                  <a:cxn ang="0">
                    <a:pos x="11" y="20"/>
                  </a:cxn>
                  <a:cxn ang="0">
                    <a:pos x="9" y="20"/>
                  </a:cxn>
                  <a:cxn ang="0">
                    <a:pos x="8" y="19"/>
                  </a:cxn>
                  <a:cxn ang="0">
                    <a:pos x="7" y="17"/>
                  </a:cxn>
                  <a:cxn ang="0">
                    <a:pos x="7" y="15"/>
                  </a:cxn>
                  <a:cxn ang="0">
                    <a:pos x="7" y="12"/>
                  </a:cxn>
                  <a:cxn ang="0">
                    <a:pos x="8" y="10"/>
                  </a:cxn>
                  <a:cxn ang="0">
                    <a:pos x="9" y="8"/>
                  </a:cxn>
                  <a:cxn ang="0">
                    <a:pos x="11" y="7"/>
                  </a:cxn>
                  <a:cxn ang="0">
                    <a:pos x="13" y="7"/>
                  </a:cxn>
                  <a:cxn ang="0">
                    <a:pos x="14" y="8"/>
                  </a:cxn>
                  <a:cxn ang="0">
                    <a:pos x="14" y="9"/>
                  </a:cxn>
                  <a:cxn ang="0">
                    <a:pos x="14" y="9"/>
                  </a:cxn>
                  <a:cxn ang="0">
                    <a:pos x="20" y="8"/>
                  </a:cxn>
                  <a:cxn ang="0">
                    <a:pos x="18" y="1"/>
                  </a:cxn>
                  <a:cxn ang="0">
                    <a:pos x="11" y="1"/>
                  </a:cxn>
                  <a:cxn ang="0">
                    <a:pos x="7" y="3"/>
                  </a:cxn>
                  <a:cxn ang="0">
                    <a:pos x="3" y="6"/>
                  </a:cxn>
                  <a:cxn ang="0">
                    <a:pos x="1" y="11"/>
                  </a:cxn>
                  <a:cxn ang="0">
                    <a:pos x="0" y="16"/>
                  </a:cxn>
                  <a:cxn ang="0">
                    <a:pos x="1" y="21"/>
                  </a:cxn>
                  <a:cxn ang="0">
                    <a:pos x="3" y="25"/>
                  </a:cxn>
                  <a:cxn ang="0">
                    <a:pos x="7" y="26"/>
                  </a:cxn>
                  <a:cxn ang="0">
                    <a:pos x="11" y="26"/>
                  </a:cxn>
                  <a:cxn ang="0">
                    <a:pos x="15" y="24"/>
                  </a:cxn>
                  <a:cxn ang="0">
                    <a:pos x="18" y="21"/>
                  </a:cxn>
                  <a:cxn ang="0">
                    <a:pos x="20" y="17"/>
                  </a:cxn>
                  <a:cxn ang="0">
                    <a:pos x="21" y="13"/>
                  </a:cxn>
                  <a:cxn ang="0">
                    <a:pos x="14" y="15"/>
                  </a:cxn>
                  <a:cxn ang="0">
                    <a:pos x="14" y="17"/>
                  </a:cxn>
                </a:cxnLst>
                <a:rect l="0" t="0" r="r" b="b"/>
                <a:pathLst>
                  <a:path w="21" h="27">
                    <a:moveTo>
                      <a:pt x="14" y="17"/>
                    </a:moveTo>
                    <a:cubicBezTo>
                      <a:pt x="14" y="17"/>
                      <a:pt x="14" y="18"/>
                      <a:pt x="13" y="18"/>
                    </a:cubicBezTo>
                    <a:cubicBezTo>
                      <a:pt x="13" y="19"/>
                      <a:pt x="13" y="19"/>
                      <a:pt x="12" y="19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20"/>
                      <a:pt x="8" y="19"/>
                      <a:pt x="8" y="19"/>
                    </a:cubicBezTo>
                    <a:cubicBezTo>
                      <a:pt x="7" y="18"/>
                      <a:pt x="7" y="18"/>
                      <a:pt x="7" y="17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7" y="11"/>
                      <a:pt x="7" y="10"/>
                      <a:pt x="8" y="10"/>
                    </a:cubicBezTo>
                    <a:cubicBezTo>
                      <a:pt x="8" y="9"/>
                      <a:pt x="9" y="8"/>
                      <a:pt x="9" y="8"/>
                    </a:cubicBezTo>
                    <a:cubicBezTo>
                      <a:pt x="10" y="7"/>
                      <a:pt x="10" y="7"/>
                      <a:pt x="11" y="7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3" y="7"/>
                      <a:pt x="13" y="7"/>
                      <a:pt x="14" y="8"/>
                    </a:cubicBezTo>
                    <a:cubicBezTo>
                      <a:pt x="14" y="8"/>
                      <a:pt x="14" y="8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5"/>
                      <a:pt x="19" y="3"/>
                      <a:pt x="18" y="1"/>
                    </a:cubicBezTo>
                    <a:cubicBezTo>
                      <a:pt x="16" y="0"/>
                      <a:pt x="14" y="0"/>
                      <a:pt x="11" y="1"/>
                    </a:cubicBezTo>
                    <a:cubicBezTo>
                      <a:pt x="9" y="1"/>
                      <a:pt x="8" y="2"/>
                      <a:pt x="7" y="3"/>
                    </a:cubicBezTo>
                    <a:cubicBezTo>
                      <a:pt x="5" y="4"/>
                      <a:pt x="4" y="5"/>
                      <a:pt x="3" y="6"/>
                    </a:cubicBezTo>
                    <a:cubicBezTo>
                      <a:pt x="2" y="8"/>
                      <a:pt x="2" y="9"/>
                      <a:pt x="1" y="11"/>
                    </a:cubicBezTo>
                    <a:cubicBezTo>
                      <a:pt x="1" y="13"/>
                      <a:pt x="0" y="14"/>
                      <a:pt x="0" y="16"/>
                    </a:cubicBezTo>
                    <a:cubicBezTo>
                      <a:pt x="0" y="18"/>
                      <a:pt x="1" y="20"/>
                      <a:pt x="1" y="21"/>
                    </a:cubicBezTo>
                    <a:cubicBezTo>
                      <a:pt x="2" y="23"/>
                      <a:pt x="2" y="24"/>
                      <a:pt x="3" y="25"/>
                    </a:cubicBezTo>
                    <a:cubicBezTo>
                      <a:pt x="4" y="25"/>
                      <a:pt x="5" y="26"/>
                      <a:pt x="7" y="26"/>
                    </a:cubicBezTo>
                    <a:cubicBezTo>
                      <a:pt x="8" y="27"/>
                      <a:pt x="9" y="26"/>
                      <a:pt x="11" y="26"/>
                    </a:cubicBezTo>
                    <a:cubicBezTo>
                      <a:pt x="13" y="25"/>
                      <a:pt x="14" y="25"/>
                      <a:pt x="15" y="24"/>
                    </a:cubicBezTo>
                    <a:cubicBezTo>
                      <a:pt x="16" y="23"/>
                      <a:pt x="17" y="22"/>
                      <a:pt x="18" y="21"/>
                    </a:cubicBezTo>
                    <a:cubicBezTo>
                      <a:pt x="19" y="19"/>
                      <a:pt x="19" y="18"/>
                      <a:pt x="20" y="17"/>
                    </a:cubicBezTo>
                    <a:cubicBezTo>
                      <a:pt x="20" y="16"/>
                      <a:pt x="21" y="14"/>
                      <a:pt x="21" y="13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0" name="Freeform 285"/>
              <p:cNvSpPr>
                <a:spLocks/>
              </p:cNvSpPr>
              <p:nvPr/>
            </p:nvSpPr>
            <p:spPr bwMode="auto">
              <a:xfrm>
                <a:off x="5164721" y="4007363"/>
                <a:ext cx="115293" cy="2339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13"/>
                  </a:cxn>
                  <a:cxn ang="0">
                    <a:pos x="24" y="13"/>
                  </a:cxn>
                  <a:cxn ang="0">
                    <a:pos x="59" y="1"/>
                  </a:cxn>
                  <a:cxn ang="0">
                    <a:pos x="36" y="0"/>
                  </a:cxn>
                </a:cxnLst>
                <a:rect l="0" t="0" r="r" b="b"/>
                <a:pathLst>
                  <a:path w="59" h="13">
                    <a:moveTo>
                      <a:pt x="36" y="0"/>
                    </a:moveTo>
                    <a:lnTo>
                      <a:pt x="0" y="13"/>
                    </a:lnTo>
                    <a:lnTo>
                      <a:pt x="24" y="13"/>
                    </a:lnTo>
                    <a:lnTo>
                      <a:pt x="59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1" name="Freeform 286"/>
              <p:cNvSpPr>
                <a:spLocks noEditPoints="1"/>
              </p:cNvSpPr>
              <p:nvPr/>
            </p:nvSpPr>
            <p:spPr bwMode="auto">
              <a:xfrm>
                <a:off x="4992759" y="3931775"/>
                <a:ext cx="117247" cy="107983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0" y="0"/>
                  </a:cxn>
                  <a:cxn ang="0">
                    <a:pos x="0" y="60"/>
                  </a:cxn>
                  <a:cxn ang="0">
                    <a:pos x="60" y="60"/>
                  </a:cxn>
                  <a:cxn ang="0">
                    <a:pos x="60" y="0"/>
                  </a:cxn>
                  <a:cxn ang="0">
                    <a:pos x="52" y="54"/>
                  </a:cxn>
                  <a:cxn ang="0">
                    <a:pos x="7" y="54"/>
                  </a:cxn>
                  <a:cxn ang="0">
                    <a:pos x="7" y="7"/>
                  </a:cxn>
                  <a:cxn ang="0">
                    <a:pos x="52" y="7"/>
                  </a:cxn>
                  <a:cxn ang="0">
                    <a:pos x="52" y="54"/>
                  </a:cxn>
                </a:cxnLst>
                <a:rect l="0" t="0" r="r" b="b"/>
                <a:pathLst>
                  <a:path w="60" h="60">
                    <a:moveTo>
                      <a:pt x="60" y="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  <a:moveTo>
                      <a:pt x="52" y="54"/>
                    </a:moveTo>
                    <a:lnTo>
                      <a:pt x="7" y="54"/>
                    </a:lnTo>
                    <a:lnTo>
                      <a:pt x="7" y="7"/>
                    </a:lnTo>
                    <a:lnTo>
                      <a:pt x="52" y="7"/>
                    </a:lnTo>
                    <a:lnTo>
                      <a:pt x="52" y="5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2" name="Freeform 287"/>
              <p:cNvSpPr>
                <a:spLocks noEditPoints="1"/>
              </p:cNvSpPr>
              <p:nvPr/>
            </p:nvSpPr>
            <p:spPr bwMode="auto">
              <a:xfrm>
                <a:off x="5121730" y="3906579"/>
                <a:ext cx="70348" cy="134979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36" y="60"/>
                  </a:cxn>
                  <a:cxn ang="0">
                    <a:pos x="36" y="0"/>
                  </a:cxn>
                  <a:cxn ang="0">
                    <a:pos x="0" y="14"/>
                  </a:cxn>
                  <a:cxn ang="0">
                    <a:pos x="0" y="75"/>
                  </a:cxn>
                  <a:cxn ang="0">
                    <a:pos x="29" y="11"/>
                  </a:cxn>
                  <a:cxn ang="0">
                    <a:pos x="29" y="56"/>
                  </a:cxn>
                  <a:cxn ang="0">
                    <a:pos x="7" y="64"/>
                  </a:cxn>
                  <a:cxn ang="0">
                    <a:pos x="7" y="19"/>
                  </a:cxn>
                  <a:cxn ang="0">
                    <a:pos x="29" y="11"/>
                  </a:cxn>
                </a:cxnLst>
                <a:rect l="0" t="0" r="r" b="b"/>
                <a:pathLst>
                  <a:path w="36" h="75">
                    <a:moveTo>
                      <a:pt x="0" y="75"/>
                    </a:moveTo>
                    <a:lnTo>
                      <a:pt x="36" y="60"/>
                    </a:lnTo>
                    <a:lnTo>
                      <a:pt x="36" y="0"/>
                    </a:lnTo>
                    <a:lnTo>
                      <a:pt x="0" y="14"/>
                    </a:lnTo>
                    <a:lnTo>
                      <a:pt x="0" y="75"/>
                    </a:lnTo>
                    <a:close/>
                    <a:moveTo>
                      <a:pt x="29" y="11"/>
                    </a:moveTo>
                    <a:lnTo>
                      <a:pt x="29" y="56"/>
                    </a:lnTo>
                    <a:lnTo>
                      <a:pt x="7" y="64"/>
                    </a:lnTo>
                    <a:lnTo>
                      <a:pt x="7" y="19"/>
                    </a:lnTo>
                    <a:lnTo>
                      <a:pt x="29" y="1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3" name="Freeform 288"/>
              <p:cNvSpPr>
                <a:spLocks/>
              </p:cNvSpPr>
              <p:nvPr/>
            </p:nvSpPr>
            <p:spPr bwMode="auto">
              <a:xfrm>
                <a:off x="4992759" y="3901179"/>
                <a:ext cx="193457" cy="23396"/>
              </a:xfrm>
              <a:custGeom>
                <a:avLst/>
                <a:gdLst/>
                <a:ahLst/>
                <a:cxnLst>
                  <a:cxn ang="0">
                    <a:pos x="99" y="0"/>
                  </a:cxn>
                  <a:cxn ang="0">
                    <a:pos x="34" y="0"/>
                  </a:cxn>
                  <a:cxn ang="0">
                    <a:pos x="0" y="13"/>
                  </a:cxn>
                  <a:cxn ang="0">
                    <a:pos x="64" y="13"/>
                  </a:cxn>
                  <a:cxn ang="0">
                    <a:pos x="99" y="0"/>
                  </a:cxn>
                </a:cxnLst>
                <a:rect l="0" t="0" r="r" b="b"/>
                <a:pathLst>
                  <a:path w="99" h="13">
                    <a:moveTo>
                      <a:pt x="99" y="0"/>
                    </a:moveTo>
                    <a:lnTo>
                      <a:pt x="34" y="0"/>
                    </a:lnTo>
                    <a:lnTo>
                      <a:pt x="0" y="13"/>
                    </a:lnTo>
                    <a:lnTo>
                      <a:pt x="64" y="13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4" name="Freeform 289"/>
              <p:cNvSpPr>
                <a:spLocks noEditPoints="1"/>
              </p:cNvSpPr>
              <p:nvPr/>
            </p:nvSpPr>
            <p:spPr bwMode="auto">
              <a:xfrm>
                <a:off x="5024025" y="3956971"/>
                <a:ext cx="60577" cy="53992"/>
              </a:xfrm>
              <a:custGeom>
                <a:avLst/>
                <a:gdLst/>
                <a:ahLst/>
                <a:cxnLst>
                  <a:cxn ang="0">
                    <a:pos x="10" y="26"/>
                  </a:cxn>
                  <a:cxn ang="0">
                    <a:pos x="20" y="26"/>
                  </a:cxn>
                  <a:cxn ang="0">
                    <a:pos x="22" y="30"/>
                  </a:cxn>
                  <a:cxn ang="0">
                    <a:pos x="31" y="30"/>
                  </a:cxn>
                  <a:cxn ang="0">
                    <a:pos x="20" y="0"/>
                  </a:cxn>
                  <a:cxn ang="0">
                    <a:pos x="11" y="0"/>
                  </a:cxn>
                  <a:cxn ang="0">
                    <a:pos x="0" y="30"/>
                  </a:cxn>
                  <a:cxn ang="0">
                    <a:pos x="9" y="30"/>
                  </a:cxn>
                  <a:cxn ang="0">
                    <a:pos x="10" y="26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18" y="19"/>
                  </a:cxn>
                  <a:cxn ang="0">
                    <a:pos x="13" y="19"/>
                  </a:cxn>
                  <a:cxn ang="0">
                    <a:pos x="16" y="10"/>
                  </a:cxn>
                </a:cxnLst>
                <a:rect l="0" t="0" r="r" b="b"/>
                <a:pathLst>
                  <a:path w="31" h="30">
                    <a:moveTo>
                      <a:pt x="10" y="26"/>
                    </a:moveTo>
                    <a:lnTo>
                      <a:pt x="20" y="26"/>
                    </a:lnTo>
                    <a:lnTo>
                      <a:pt x="22" y="30"/>
                    </a:lnTo>
                    <a:lnTo>
                      <a:pt x="31" y="30"/>
                    </a:lnTo>
                    <a:lnTo>
                      <a:pt x="20" y="0"/>
                    </a:lnTo>
                    <a:lnTo>
                      <a:pt x="11" y="0"/>
                    </a:lnTo>
                    <a:lnTo>
                      <a:pt x="0" y="30"/>
                    </a:lnTo>
                    <a:lnTo>
                      <a:pt x="9" y="30"/>
                    </a:lnTo>
                    <a:lnTo>
                      <a:pt x="10" y="26"/>
                    </a:lnTo>
                    <a:close/>
                    <a:moveTo>
                      <a:pt x="16" y="10"/>
                    </a:moveTo>
                    <a:lnTo>
                      <a:pt x="16" y="10"/>
                    </a:lnTo>
                    <a:lnTo>
                      <a:pt x="18" y="19"/>
                    </a:lnTo>
                    <a:lnTo>
                      <a:pt x="13" y="19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5" name="Freeform 290"/>
              <p:cNvSpPr>
                <a:spLocks noEditPoints="1"/>
              </p:cNvSpPr>
              <p:nvPr/>
            </p:nvSpPr>
            <p:spPr bwMode="auto">
              <a:xfrm>
                <a:off x="5145180" y="3953371"/>
                <a:ext cx="31266" cy="44993"/>
              </a:xfrm>
              <a:custGeom>
                <a:avLst/>
                <a:gdLst/>
                <a:ahLst/>
                <a:cxnLst>
                  <a:cxn ang="0">
                    <a:pos x="14" y="23"/>
                  </a:cxn>
                  <a:cxn ang="0">
                    <a:pos x="16" y="21"/>
                  </a:cxn>
                  <a:cxn ang="0">
                    <a:pos x="18" y="18"/>
                  </a:cxn>
                  <a:cxn ang="0">
                    <a:pos x="18" y="15"/>
                  </a:cxn>
                  <a:cxn ang="0">
                    <a:pos x="18" y="12"/>
                  </a:cxn>
                  <a:cxn ang="0">
                    <a:pos x="17" y="11"/>
                  </a:cxn>
                  <a:cxn ang="0">
                    <a:pos x="16" y="10"/>
                  </a:cxn>
                  <a:cxn ang="0">
                    <a:pos x="15" y="10"/>
                  </a:cxn>
                  <a:cxn ang="0">
                    <a:pos x="17" y="7"/>
                  </a:cxn>
                  <a:cxn ang="0">
                    <a:pos x="17" y="4"/>
                  </a:cxn>
                  <a:cxn ang="0">
                    <a:pos x="17" y="3"/>
                  </a:cxn>
                  <a:cxn ang="0">
                    <a:pos x="16" y="1"/>
                  </a:cxn>
                  <a:cxn ang="0">
                    <a:pos x="14" y="0"/>
                  </a:cxn>
                  <a:cxn ang="0">
                    <a:pos x="11" y="1"/>
                  </a:cxn>
                  <a:cxn ang="0">
                    <a:pos x="0" y="4"/>
                  </a:cxn>
                  <a:cxn ang="0">
                    <a:pos x="0" y="28"/>
                  </a:cxn>
                  <a:cxn ang="0">
                    <a:pos x="11" y="24"/>
                  </a:cxn>
                  <a:cxn ang="0">
                    <a:pos x="14" y="23"/>
                  </a:cxn>
                  <a:cxn ang="0">
                    <a:pos x="6" y="8"/>
                  </a:cxn>
                  <a:cxn ang="0">
                    <a:pos x="9" y="7"/>
                  </a:cxn>
                  <a:cxn ang="0">
                    <a:pos x="11" y="7"/>
                  </a:cxn>
                  <a:cxn ang="0">
                    <a:pos x="11" y="8"/>
                  </a:cxn>
                  <a:cxn ang="0">
                    <a:pos x="11" y="9"/>
                  </a:cxn>
                  <a:cxn ang="0">
                    <a:pos x="9" y="10"/>
                  </a:cxn>
                  <a:cxn ang="0">
                    <a:pos x="6" y="11"/>
                  </a:cxn>
                  <a:cxn ang="0">
                    <a:pos x="6" y="8"/>
                  </a:cxn>
                  <a:cxn ang="0">
                    <a:pos x="10" y="19"/>
                  </a:cxn>
                  <a:cxn ang="0">
                    <a:pos x="6" y="20"/>
                  </a:cxn>
                  <a:cxn ang="0">
                    <a:pos x="6" y="16"/>
                  </a:cxn>
                  <a:cxn ang="0">
                    <a:pos x="10" y="15"/>
                  </a:cxn>
                  <a:cxn ang="0">
                    <a:pos x="12" y="16"/>
                  </a:cxn>
                  <a:cxn ang="0">
                    <a:pos x="12" y="17"/>
                  </a:cxn>
                  <a:cxn ang="0">
                    <a:pos x="11" y="18"/>
                  </a:cxn>
                  <a:cxn ang="0">
                    <a:pos x="11" y="19"/>
                  </a:cxn>
                  <a:cxn ang="0">
                    <a:pos x="10" y="19"/>
                  </a:cxn>
                </a:cxnLst>
                <a:rect l="0" t="0" r="r" b="b"/>
                <a:pathLst>
                  <a:path w="18" h="28">
                    <a:moveTo>
                      <a:pt x="14" y="23"/>
                    </a:moveTo>
                    <a:cubicBezTo>
                      <a:pt x="15" y="22"/>
                      <a:pt x="15" y="21"/>
                      <a:pt x="16" y="21"/>
                    </a:cubicBezTo>
                    <a:cubicBezTo>
                      <a:pt x="17" y="20"/>
                      <a:pt x="17" y="19"/>
                      <a:pt x="18" y="18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2"/>
                      <a:pt x="18" y="11"/>
                      <a:pt x="17" y="11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6" y="10"/>
                      <a:pt x="15" y="10"/>
                      <a:pt x="15" y="10"/>
                    </a:cubicBezTo>
                    <a:cubicBezTo>
                      <a:pt x="16" y="9"/>
                      <a:pt x="16" y="8"/>
                      <a:pt x="17" y="7"/>
                    </a:cubicBezTo>
                    <a:cubicBezTo>
                      <a:pt x="17" y="7"/>
                      <a:pt x="17" y="6"/>
                      <a:pt x="17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7" y="2"/>
                      <a:pt x="17" y="1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3" y="0"/>
                      <a:pt x="12" y="0"/>
                      <a:pt x="11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3" y="23"/>
                      <a:pt x="14" y="23"/>
                    </a:cubicBezTo>
                    <a:close/>
                    <a:moveTo>
                      <a:pt x="6" y="8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6"/>
                      <a:pt x="11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6" y="11"/>
                      <a:pt x="6" y="11"/>
                      <a:pt x="6" y="11"/>
                    </a:cubicBezTo>
                    <a:lnTo>
                      <a:pt x="6" y="8"/>
                    </a:lnTo>
                    <a:close/>
                    <a:moveTo>
                      <a:pt x="10" y="19"/>
                    </a:moveTo>
                    <a:cubicBezTo>
                      <a:pt x="6" y="20"/>
                      <a:pt x="6" y="20"/>
                      <a:pt x="6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2" y="16"/>
                      <a:pt x="12" y="17"/>
                      <a:pt x="12" y="17"/>
                    </a:cubicBezTo>
                    <a:cubicBezTo>
                      <a:pt x="12" y="17"/>
                      <a:pt x="12" y="18"/>
                      <a:pt x="11" y="18"/>
                    </a:cubicBezTo>
                    <a:cubicBezTo>
                      <a:pt x="11" y="18"/>
                      <a:pt x="11" y="18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6" name="Freeform 291"/>
              <p:cNvSpPr>
                <a:spLocks noEditPoints="1"/>
              </p:cNvSpPr>
              <p:nvPr/>
            </p:nvSpPr>
            <p:spPr bwMode="auto">
              <a:xfrm>
                <a:off x="5086556" y="4039758"/>
                <a:ext cx="117247" cy="107983"/>
              </a:xfrm>
              <a:custGeom>
                <a:avLst/>
                <a:gdLst/>
                <a:ahLst/>
                <a:cxnLst>
                  <a:cxn ang="0">
                    <a:pos x="15" y="4"/>
                  </a:cxn>
                  <a:cxn ang="0">
                    <a:pos x="0" y="4"/>
                  </a:cxn>
                  <a:cxn ang="0">
                    <a:pos x="0" y="60"/>
                  </a:cxn>
                  <a:cxn ang="0">
                    <a:pos x="60" y="60"/>
                  </a:cxn>
                  <a:cxn ang="0">
                    <a:pos x="60" y="0"/>
                  </a:cxn>
                  <a:cxn ang="0">
                    <a:pos x="26" y="0"/>
                  </a:cxn>
                  <a:cxn ang="0">
                    <a:pos x="15" y="4"/>
                  </a:cxn>
                  <a:cxn ang="0">
                    <a:pos x="53" y="52"/>
                  </a:cxn>
                  <a:cxn ang="0">
                    <a:pos x="7" y="52"/>
                  </a:cxn>
                  <a:cxn ang="0">
                    <a:pos x="7" y="7"/>
                  </a:cxn>
                  <a:cxn ang="0">
                    <a:pos x="53" y="7"/>
                  </a:cxn>
                  <a:cxn ang="0">
                    <a:pos x="53" y="52"/>
                  </a:cxn>
                </a:cxnLst>
                <a:rect l="0" t="0" r="r" b="b"/>
                <a:pathLst>
                  <a:path w="60" h="60">
                    <a:moveTo>
                      <a:pt x="15" y="4"/>
                    </a:moveTo>
                    <a:lnTo>
                      <a:pt x="0" y="4"/>
                    </a:ln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lnTo>
                      <a:pt x="26" y="0"/>
                    </a:lnTo>
                    <a:lnTo>
                      <a:pt x="15" y="4"/>
                    </a:lnTo>
                    <a:close/>
                    <a:moveTo>
                      <a:pt x="53" y="52"/>
                    </a:moveTo>
                    <a:lnTo>
                      <a:pt x="7" y="52"/>
                    </a:lnTo>
                    <a:lnTo>
                      <a:pt x="7" y="7"/>
                    </a:lnTo>
                    <a:lnTo>
                      <a:pt x="53" y="7"/>
                    </a:lnTo>
                    <a:lnTo>
                      <a:pt x="53" y="52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7" name="Freeform 292"/>
              <p:cNvSpPr>
                <a:spLocks/>
              </p:cNvSpPr>
              <p:nvPr/>
            </p:nvSpPr>
            <p:spPr bwMode="auto">
              <a:xfrm>
                <a:off x="4883329" y="4016362"/>
                <a:ext cx="103568" cy="23396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34" y="0"/>
                  </a:cxn>
                  <a:cxn ang="0">
                    <a:pos x="0" y="13"/>
                  </a:cxn>
                  <a:cxn ang="0">
                    <a:pos x="53" y="13"/>
                  </a:cxn>
                  <a:cxn ang="0">
                    <a:pos x="53" y="0"/>
                  </a:cxn>
                </a:cxnLst>
                <a:rect l="0" t="0" r="r" b="b"/>
                <a:pathLst>
                  <a:path w="53" h="13">
                    <a:moveTo>
                      <a:pt x="53" y="0"/>
                    </a:moveTo>
                    <a:lnTo>
                      <a:pt x="34" y="0"/>
                    </a:lnTo>
                    <a:lnTo>
                      <a:pt x="0" y="13"/>
                    </a:lnTo>
                    <a:lnTo>
                      <a:pt x="53" y="1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8" name="Freeform 293"/>
              <p:cNvSpPr>
                <a:spLocks/>
              </p:cNvSpPr>
              <p:nvPr/>
            </p:nvSpPr>
            <p:spPr bwMode="auto">
              <a:xfrm>
                <a:off x="5012300" y="4046957"/>
                <a:ext cx="70348" cy="10978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42"/>
                  </a:cxn>
                  <a:cxn ang="0">
                    <a:pos x="7" y="5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61"/>
                  </a:cxn>
                  <a:cxn ang="0">
                    <a:pos x="36" y="47"/>
                  </a:cxn>
                  <a:cxn ang="0">
                    <a:pos x="36" y="0"/>
                  </a:cxn>
                  <a:cxn ang="0">
                    <a:pos x="29" y="0"/>
                  </a:cxn>
                </a:cxnLst>
                <a:rect l="0" t="0" r="r" b="b"/>
                <a:pathLst>
                  <a:path w="36" h="61">
                    <a:moveTo>
                      <a:pt x="29" y="0"/>
                    </a:moveTo>
                    <a:lnTo>
                      <a:pt x="29" y="42"/>
                    </a:lnTo>
                    <a:lnTo>
                      <a:pt x="7" y="50"/>
                    </a:lnTo>
                    <a:lnTo>
                      <a:pt x="6" y="6"/>
                    </a:lnTo>
                    <a:lnTo>
                      <a:pt x="2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36" y="47"/>
                    </a:lnTo>
                    <a:lnTo>
                      <a:pt x="36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9" name="Freeform 294"/>
              <p:cNvSpPr>
                <a:spLocks noEditPoints="1"/>
              </p:cNvSpPr>
              <p:nvPr/>
            </p:nvSpPr>
            <p:spPr bwMode="auto">
              <a:xfrm>
                <a:off x="4844247" y="2216639"/>
                <a:ext cx="244264" cy="224965"/>
              </a:xfrm>
              <a:custGeom>
                <a:avLst/>
                <a:gdLst/>
                <a:ahLst/>
                <a:cxnLst>
                  <a:cxn ang="0">
                    <a:pos x="138" y="65"/>
                  </a:cxn>
                  <a:cxn ang="0">
                    <a:pos x="126" y="30"/>
                  </a:cxn>
                  <a:cxn ang="0">
                    <a:pos x="86" y="2"/>
                  </a:cxn>
                  <a:cxn ang="0">
                    <a:pos x="69" y="0"/>
                  </a:cxn>
                  <a:cxn ang="0">
                    <a:pos x="48" y="3"/>
                  </a:cxn>
                  <a:cxn ang="0">
                    <a:pos x="9" y="34"/>
                  </a:cxn>
                  <a:cxn ang="0">
                    <a:pos x="0" y="61"/>
                  </a:cxn>
                  <a:cxn ang="0">
                    <a:pos x="0" y="69"/>
                  </a:cxn>
                  <a:cxn ang="0">
                    <a:pos x="13" y="110"/>
                  </a:cxn>
                  <a:cxn ang="0">
                    <a:pos x="47" y="135"/>
                  </a:cxn>
                  <a:cxn ang="0">
                    <a:pos x="69" y="138"/>
                  </a:cxn>
                  <a:cxn ang="0">
                    <a:pos x="98" y="132"/>
                  </a:cxn>
                  <a:cxn ang="0">
                    <a:pos x="123" y="112"/>
                  </a:cxn>
                  <a:cxn ang="0">
                    <a:pos x="138" y="69"/>
                  </a:cxn>
                  <a:cxn ang="0">
                    <a:pos x="138" y="65"/>
                  </a:cxn>
                  <a:cxn ang="0">
                    <a:pos x="124" y="65"/>
                  </a:cxn>
                  <a:cxn ang="0">
                    <a:pos x="110" y="90"/>
                  </a:cxn>
                  <a:cxn ang="0">
                    <a:pos x="119" y="106"/>
                  </a:cxn>
                  <a:cxn ang="0">
                    <a:pos x="95" y="126"/>
                  </a:cxn>
                  <a:cxn ang="0">
                    <a:pos x="88" y="114"/>
                  </a:cxn>
                  <a:cxn ang="0">
                    <a:pos x="59" y="114"/>
                  </a:cxn>
                  <a:cxn ang="0">
                    <a:pos x="50" y="129"/>
                  </a:cxn>
                  <a:cxn ang="0">
                    <a:pos x="17" y="104"/>
                  </a:cxn>
                  <a:cxn ang="0">
                    <a:pos x="28" y="85"/>
                  </a:cxn>
                  <a:cxn ang="0">
                    <a:pos x="14" y="61"/>
                  </a:cxn>
                  <a:cxn ang="0">
                    <a:pos x="7" y="61"/>
                  </a:cxn>
                  <a:cxn ang="0">
                    <a:pos x="17" y="34"/>
                  </a:cxn>
                  <a:cxn ang="0">
                    <a:pos x="37" y="34"/>
                  </a:cxn>
                  <a:cxn ang="0">
                    <a:pos x="51" y="10"/>
                  </a:cxn>
                  <a:cxn ang="0">
                    <a:pos x="51" y="9"/>
                  </a:cxn>
                  <a:cxn ang="0">
                    <a:pos x="69" y="7"/>
                  </a:cxn>
                  <a:cxn ang="0">
                    <a:pos x="82" y="8"/>
                  </a:cxn>
                  <a:cxn ang="0">
                    <a:pos x="81" y="10"/>
                  </a:cxn>
                  <a:cxn ang="0">
                    <a:pos x="95" y="34"/>
                  </a:cxn>
                  <a:cxn ang="0">
                    <a:pos x="121" y="34"/>
                  </a:cxn>
                  <a:cxn ang="0">
                    <a:pos x="131" y="65"/>
                  </a:cxn>
                  <a:cxn ang="0">
                    <a:pos x="124" y="65"/>
                  </a:cxn>
                </a:cxnLst>
                <a:rect l="0" t="0" r="r" b="b"/>
                <a:pathLst>
                  <a:path w="138" h="138">
                    <a:moveTo>
                      <a:pt x="138" y="65"/>
                    </a:moveTo>
                    <a:cubicBezTo>
                      <a:pt x="137" y="52"/>
                      <a:pt x="133" y="40"/>
                      <a:pt x="126" y="30"/>
                    </a:cubicBezTo>
                    <a:cubicBezTo>
                      <a:pt x="117" y="16"/>
                      <a:pt x="102" y="6"/>
                      <a:pt x="86" y="2"/>
                    </a:cubicBezTo>
                    <a:cubicBezTo>
                      <a:pt x="80" y="1"/>
                      <a:pt x="75" y="0"/>
                      <a:pt x="69" y="0"/>
                    </a:cubicBezTo>
                    <a:cubicBezTo>
                      <a:pt x="62" y="0"/>
                      <a:pt x="54" y="1"/>
                      <a:pt x="48" y="3"/>
                    </a:cubicBezTo>
                    <a:cubicBezTo>
                      <a:pt x="31" y="9"/>
                      <a:pt x="18" y="20"/>
                      <a:pt x="9" y="34"/>
                    </a:cubicBezTo>
                    <a:cubicBezTo>
                      <a:pt x="5" y="42"/>
                      <a:pt x="2" y="51"/>
                      <a:pt x="0" y="61"/>
                    </a:cubicBezTo>
                    <a:cubicBezTo>
                      <a:pt x="0" y="63"/>
                      <a:pt x="0" y="66"/>
                      <a:pt x="0" y="69"/>
                    </a:cubicBezTo>
                    <a:cubicBezTo>
                      <a:pt x="0" y="84"/>
                      <a:pt x="5" y="98"/>
                      <a:pt x="13" y="110"/>
                    </a:cubicBezTo>
                    <a:cubicBezTo>
                      <a:pt x="22" y="121"/>
                      <a:pt x="33" y="130"/>
                      <a:pt x="47" y="135"/>
                    </a:cubicBezTo>
                    <a:cubicBezTo>
                      <a:pt x="54" y="137"/>
                      <a:pt x="61" y="138"/>
                      <a:pt x="69" y="138"/>
                    </a:cubicBezTo>
                    <a:cubicBezTo>
                      <a:pt x="79" y="138"/>
                      <a:pt x="89" y="136"/>
                      <a:pt x="98" y="132"/>
                    </a:cubicBezTo>
                    <a:cubicBezTo>
                      <a:pt x="108" y="127"/>
                      <a:pt x="116" y="121"/>
                      <a:pt x="123" y="112"/>
                    </a:cubicBezTo>
                    <a:cubicBezTo>
                      <a:pt x="132" y="101"/>
                      <a:pt x="138" y="85"/>
                      <a:pt x="138" y="69"/>
                    </a:cubicBezTo>
                    <a:cubicBezTo>
                      <a:pt x="138" y="68"/>
                      <a:pt x="138" y="67"/>
                      <a:pt x="138" y="65"/>
                    </a:cubicBezTo>
                    <a:close/>
                    <a:moveTo>
                      <a:pt x="124" y="65"/>
                    </a:moveTo>
                    <a:cubicBezTo>
                      <a:pt x="110" y="90"/>
                      <a:pt x="110" y="90"/>
                      <a:pt x="110" y="90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3" y="115"/>
                      <a:pt x="104" y="121"/>
                      <a:pt x="95" y="126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59" y="114"/>
                      <a:pt x="59" y="114"/>
                      <a:pt x="59" y="114"/>
                    </a:cubicBezTo>
                    <a:cubicBezTo>
                      <a:pt x="50" y="129"/>
                      <a:pt x="50" y="129"/>
                      <a:pt x="50" y="129"/>
                    </a:cubicBezTo>
                    <a:cubicBezTo>
                      <a:pt x="37" y="124"/>
                      <a:pt x="25" y="116"/>
                      <a:pt x="17" y="104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8" y="51"/>
                      <a:pt x="12" y="42"/>
                      <a:pt x="17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7" y="8"/>
                      <a:pt x="63" y="7"/>
                      <a:pt x="69" y="7"/>
                    </a:cubicBezTo>
                    <a:cubicBezTo>
                      <a:pt x="73" y="7"/>
                      <a:pt x="78" y="7"/>
                      <a:pt x="82" y="8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7" y="43"/>
                      <a:pt x="131" y="54"/>
                      <a:pt x="131" y="65"/>
                    </a:cubicBezTo>
                    <a:lnTo>
                      <a:pt x="124" y="65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0" name="Freeform 295"/>
              <p:cNvSpPr>
                <a:spLocks/>
              </p:cNvSpPr>
              <p:nvPr/>
            </p:nvSpPr>
            <p:spPr bwMode="auto">
              <a:xfrm>
                <a:off x="4916549" y="2288628"/>
                <a:ext cx="99660" cy="7918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21"/>
                  </a:cxn>
                  <a:cxn ang="0">
                    <a:pos x="13" y="44"/>
                  </a:cxn>
                  <a:cxn ang="0">
                    <a:pos x="38" y="44"/>
                  </a:cxn>
                  <a:cxn ang="0">
                    <a:pos x="51" y="21"/>
                  </a:cxn>
                  <a:cxn ang="0">
                    <a:pos x="38" y="0"/>
                  </a:cxn>
                  <a:cxn ang="0">
                    <a:pos x="13" y="0"/>
                  </a:cxn>
                </a:cxnLst>
                <a:rect l="0" t="0" r="r" b="b"/>
                <a:pathLst>
                  <a:path w="51" h="44">
                    <a:moveTo>
                      <a:pt x="13" y="0"/>
                    </a:moveTo>
                    <a:lnTo>
                      <a:pt x="0" y="21"/>
                    </a:lnTo>
                    <a:lnTo>
                      <a:pt x="13" y="44"/>
                    </a:lnTo>
                    <a:lnTo>
                      <a:pt x="38" y="44"/>
                    </a:lnTo>
                    <a:lnTo>
                      <a:pt x="51" y="21"/>
                    </a:lnTo>
                    <a:lnTo>
                      <a:pt x="38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1" name="Freeform 296"/>
              <p:cNvSpPr>
                <a:spLocks/>
              </p:cNvSpPr>
              <p:nvPr/>
            </p:nvSpPr>
            <p:spPr bwMode="auto">
              <a:xfrm>
                <a:off x="748429" y="4333113"/>
                <a:ext cx="175870" cy="68389"/>
              </a:xfrm>
              <a:custGeom>
                <a:avLst/>
                <a:gdLst/>
                <a:ahLst/>
                <a:cxnLst>
                  <a:cxn ang="0">
                    <a:pos x="46" y="38"/>
                  </a:cxn>
                  <a:cxn ang="0">
                    <a:pos x="90" y="0"/>
                  </a:cxn>
                  <a:cxn ang="0">
                    <a:pos x="0" y="0"/>
                  </a:cxn>
                  <a:cxn ang="0">
                    <a:pos x="46" y="38"/>
                  </a:cxn>
                </a:cxnLst>
                <a:rect l="0" t="0" r="r" b="b"/>
                <a:pathLst>
                  <a:path w="90" h="38">
                    <a:moveTo>
                      <a:pt x="46" y="38"/>
                    </a:moveTo>
                    <a:lnTo>
                      <a:pt x="90" y="0"/>
                    </a:lnTo>
                    <a:lnTo>
                      <a:pt x="0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2" name="Freeform 297"/>
              <p:cNvSpPr>
                <a:spLocks/>
              </p:cNvSpPr>
              <p:nvPr/>
            </p:nvSpPr>
            <p:spPr bwMode="auto">
              <a:xfrm>
                <a:off x="742566" y="4338512"/>
                <a:ext cx="189549" cy="100784"/>
              </a:xfrm>
              <a:custGeom>
                <a:avLst/>
                <a:gdLst/>
                <a:ahLst/>
                <a:cxnLst>
                  <a:cxn ang="0">
                    <a:pos x="49" y="41"/>
                  </a:cxn>
                  <a:cxn ang="0">
                    <a:pos x="0" y="0"/>
                  </a:cxn>
                  <a:cxn ang="0">
                    <a:pos x="0" y="56"/>
                  </a:cxn>
                  <a:cxn ang="0">
                    <a:pos x="97" y="56"/>
                  </a:cxn>
                  <a:cxn ang="0">
                    <a:pos x="97" y="0"/>
                  </a:cxn>
                  <a:cxn ang="0">
                    <a:pos x="49" y="41"/>
                  </a:cxn>
                </a:cxnLst>
                <a:rect l="0" t="0" r="r" b="b"/>
                <a:pathLst>
                  <a:path w="97" h="56">
                    <a:moveTo>
                      <a:pt x="49" y="41"/>
                    </a:moveTo>
                    <a:lnTo>
                      <a:pt x="0" y="0"/>
                    </a:lnTo>
                    <a:lnTo>
                      <a:pt x="0" y="56"/>
                    </a:lnTo>
                    <a:lnTo>
                      <a:pt x="97" y="56"/>
                    </a:lnTo>
                    <a:lnTo>
                      <a:pt x="97" y="0"/>
                    </a:lnTo>
                    <a:lnTo>
                      <a:pt x="49" y="4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3" name="Freeform 298"/>
              <p:cNvSpPr>
                <a:spLocks noEditPoints="1"/>
              </p:cNvSpPr>
              <p:nvPr/>
            </p:nvSpPr>
            <p:spPr bwMode="auto">
              <a:xfrm>
                <a:off x="3200839" y="2171646"/>
                <a:ext cx="300933" cy="278957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0" y="86"/>
                  </a:cxn>
                  <a:cxn ang="0">
                    <a:pos x="4" y="112"/>
                  </a:cxn>
                  <a:cxn ang="0">
                    <a:pos x="58" y="116"/>
                  </a:cxn>
                  <a:cxn ang="0">
                    <a:pos x="57" y="166"/>
                  </a:cxn>
                  <a:cxn ang="0">
                    <a:pos x="85" y="171"/>
                  </a:cxn>
                  <a:cxn ang="0">
                    <a:pos x="171" y="86"/>
                  </a:cxn>
                  <a:cxn ang="0">
                    <a:pos x="85" y="0"/>
                  </a:cxn>
                  <a:cxn ang="0">
                    <a:pos x="127" y="29"/>
                  </a:cxn>
                  <a:cxn ang="0">
                    <a:pos x="144" y="44"/>
                  </a:cxn>
                  <a:cxn ang="0">
                    <a:pos x="127" y="59"/>
                  </a:cxn>
                  <a:cxn ang="0">
                    <a:pos x="109" y="44"/>
                  </a:cxn>
                  <a:cxn ang="0">
                    <a:pos x="127" y="29"/>
                  </a:cxn>
                  <a:cxn ang="0">
                    <a:pos x="27" y="91"/>
                  </a:cxn>
                  <a:cxn ang="0">
                    <a:pos x="9" y="76"/>
                  </a:cxn>
                  <a:cxn ang="0">
                    <a:pos x="27" y="61"/>
                  </a:cxn>
                  <a:cxn ang="0">
                    <a:pos x="45" y="76"/>
                  </a:cxn>
                  <a:cxn ang="0">
                    <a:pos x="27" y="91"/>
                  </a:cxn>
                  <a:cxn ang="0">
                    <a:pos x="48" y="57"/>
                  </a:cxn>
                  <a:cxn ang="0">
                    <a:pos x="30" y="42"/>
                  </a:cxn>
                  <a:cxn ang="0">
                    <a:pos x="48" y="27"/>
                  </a:cxn>
                  <a:cxn ang="0">
                    <a:pos x="65" y="42"/>
                  </a:cxn>
                  <a:cxn ang="0">
                    <a:pos x="48" y="57"/>
                  </a:cxn>
                  <a:cxn ang="0">
                    <a:pos x="69" y="24"/>
                  </a:cxn>
                  <a:cxn ang="0">
                    <a:pos x="87" y="9"/>
                  </a:cxn>
                  <a:cxn ang="0">
                    <a:pos x="104" y="24"/>
                  </a:cxn>
                  <a:cxn ang="0">
                    <a:pos x="87" y="39"/>
                  </a:cxn>
                  <a:cxn ang="0">
                    <a:pos x="69" y="24"/>
                  </a:cxn>
                  <a:cxn ang="0">
                    <a:pos x="99" y="159"/>
                  </a:cxn>
                  <a:cxn ang="0">
                    <a:pos x="82" y="144"/>
                  </a:cxn>
                  <a:cxn ang="0">
                    <a:pos x="99" y="129"/>
                  </a:cxn>
                  <a:cxn ang="0">
                    <a:pos x="117" y="144"/>
                  </a:cxn>
                  <a:cxn ang="0">
                    <a:pos x="99" y="159"/>
                  </a:cxn>
                  <a:cxn ang="0">
                    <a:pos x="135" y="133"/>
                  </a:cxn>
                  <a:cxn ang="0">
                    <a:pos x="117" y="118"/>
                  </a:cxn>
                  <a:cxn ang="0">
                    <a:pos x="135" y="103"/>
                  </a:cxn>
                  <a:cxn ang="0">
                    <a:pos x="152" y="118"/>
                  </a:cxn>
                  <a:cxn ang="0">
                    <a:pos x="135" y="133"/>
                  </a:cxn>
                  <a:cxn ang="0">
                    <a:pos x="144" y="96"/>
                  </a:cxn>
                  <a:cxn ang="0">
                    <a:pos x="127" y="81"/>
                  </a:cxn>
                  <a:cxn ang="0">
                    <a:pos x="144" y="66"/>
                  </a:cxn>
                  <a:cxn ang="0">
                    <a:pos x="162" y="81"/>
                  </a:cxn>
                  <a:cxn ang="0">
                    <a:pos x="144" y="96"/>
                  </a:cxn>
                </a:cxnLst>
                <a:rect l="0" t="0" r="r" b="b"/>
                <a:pathLst>
                  <a:path w="171" h="171">
                    <a:moveTo>
                      <a:pt x="85" y="0"/>
                    </a:moveTo>
                    <a:cubicBezTo>
                      <a:pt x="38" y="0"/>
                      <a:pt x="0" y="39"/>
                      <a:pt x="0" y="86"/>
                    </a:cubicBezTo>
                    <a:cubicBezTo>
                      <a:pt x="0" y="96"/>
                      <a:pt x="1" y="102"/>
                      <a:pt x="4" y="112"/>
                    </a:cubicBezTo>
                    <a:cubicBezTo>
                      <a:pt x="10" y="130"/>
                      <a:pt x="44" y="96"/>
                      <a:pt x="58" y="116"/>
                    </a:cubicBezTo>
                    <a:cubicBezTo>
                      <a:pt x="72" y="136"/>
                      <a:pt x="26" y="154"/>
                      <a:pt x="57" y="166"/>
                    </a:cubicBezTo>
                    <a:cubicBezTo>
                      <a:pt x="71" y="170"/>
                      <a:pt x="75" y="171"/>
                      <a:pt x="85" y="171"/>
                    </a:cubicBezTo>
                    <a:cubicBezTo>
                      <a:pt x="132" y="171"/>
                      <a:pt x="171" y="133"/>
                      <a:pt x="171" y="86"/>
                    </a:cubicBezTo>
                    <a:cubicBezTo>
                      <a:pt x="171" y="39"/>
                      <a:pt x="132" y="0"/>
                      <a:pt x="85" y="0"/>
                    </a:cubicBezTo>
                    <a:close/>
                    <a:moveTo>
                      <a:pt x="127" y="29"/>
                    </a:moveTo>
                    <a:cubicBezTo>
                      <a:pt x="136" y="29"/>
                      <a:pt x="144" y="36"/>
                      <a:pt x="144" y="44"/>
                    </a:cubicBezTo>
                    <a:cubicBezTo>
                      <a:pt x="144" y="52"/>
                      <a:pt x="136" y="59"/>
                      <a:pt x="127" y="59"/>
                    </a:cubicBezTo>
                    <a:cubicBezTo>
                      <a:pt x="117" y="59"/>
                      <a:pt x="109" y="52"/>
                      <a:pt x="109" y="44"/>
                    </a:cubicBezTo>
                    <a:cubicBezTo>
                      <a:pt x="109" y="36"/>
                      <a:pt x="117" y="29"/>
                      <a:pt x="127" y="29"/>
                    </a:cubicBezTo>
                    <a:close/>
                    <a:moveTo>
                      <a:pt x="27" y="91"/>
                    </a:moveTo>
                    <a:cubicBezTo>
                      <a:pt x="17" y="91"/>
                      <a:pt x="9" y="84"/>
                      <a:pt x="9" y="76"/>
                    </a:cubicBezTo>
                    <a:cubicBezTo>
                      <a:pt x="9" y="68"/>
                      <a:pt x="17" y="61"/>
                      <a:pt x="27" y="61"/>
                    </a:cubicBezTo>
                    <a:cubicBezTo>
                      <a:pt x="37" y="61"/>
                      <a:pt x="45" y="68"/>
                      <a:pt x="45" y="76"/>
                    </a:cubicBezTo>
                    <a:cubicBezTo>
                      <a:pt x="45" y="84"/>
                      <a:pt x="37" y="91"/>
                      <a:pt x="27" y="91"/>
                    </a:cubicBezTo>
                    <a:close/>
                    <a:moveTo>
                      <a:pt x="48" y="57"/>
                    </a:moveTo>
                    <a:cubicBezTo>
                      <a:pt x="38" y="57"/>
                      <a:pt x="30" y="50"/>
                      <a:pt x="30" y="42"/>
                    </a:cubicBezTo>
                    <a:cubicBezTo>
                      <a:pt x="30" y="33"/>
                      <a:pt x="38" y="27"/>
                      <a:pt x="48" y="27"/>
                    </a:cubicBezTo>
                    <a:cubicBezTo>
                      <a:pt x="57" y="27"/>
                      <a:pt x="65" y="33"/>
                      <a:pt x="65" y="42"/>
                    </a:cubicBezTo>
                    <a:cubicBezTo>
                      <a:pt x="65" y="50"/>
                      <a:pt x="57" y="57"/>
                      <a:pt x="48" y="57"/>
                    </a:cubicBezTo>
                    <a:close/>
                    <a:moveTo>
                      <a:pt x="69" y="24"/>
                    </a:moveTo>
                    <a:cubicBezTo>
                      <a:pt x="69" y="16"/>
                      <a:pt x="77" y="9"/>
                      <a:pt x="87" y="9"/>
                    </a:cubicBezTo>
                    <a:cubicBezTo>
                      <a:pt x="96" y="9"/>
                      <a:pt x="104" y="16"/>
                      <a:pt x="104" y="24"/>
                    </a:cubicBezTo>
                    <a:cubicBezTo>
                      <a:pt x="104" y="33"/>
                      <a:pt x="96" y="39"/>
                      <a:pt x="87" y="39"/>
                    </a:cubicBezTo>
                    <a:cubicBezTo>
                      <a:pt x="77" y="39"/>
                      <a:pt x="69" y="33"/>
                      <a:pt x="69" y="24"/>
                    </a:cubicBezTo>
                    <a:close/>
                    <a:moveTo>
                      <a:pt x="99" y="159"/>
                    </a:moveTo>
                    <a:cubicBezTo>
                      <a:pt x="90" y="159"/>
                      <a:pt x="82" y="152"/>
                      <a:pt x="82" y="144"/>
                    </a:cubicBezTo>
                    <a:cubicBezTo>
                      <a:pt x="82" y="136"/>
                      <a:pt x="90" y="129"/>
                      <a:pt x="99" y="129"/>
                    </a:cubicBezTo>
                    <a:cubicBezTo>
                      <a:pt x="109" y="129"/>
                      <a:pt x="117" y="136"/>
                      <a:pt x="117" y="144"/>
                    </a:cubicBezTo>
                    <a:cubicBezTo>
                      <a:pt x="117" y="152"/>
                      <a:pt x="109" y="159"/>
                      <a:pt x="99" y="159"/>
                    </a:cubicBezTo>
                    <a:close/>
                    <a:moveTo>
                      <a:pt x="135" y="133"/>
                    </a:moveTo>
                    <a:cubicBezTo>
                      <a:pt x="125" y="133"/>
                      <a:pt x="117" y="127"/>
                      <a:pt x="117" y="118"/>
                    </a:cubicBezTo>
                    <a:cubicBezTo>
                      <a:pt x="117" y="110"/>
                      <a:pt x="125" y="103"/>
                      <a:pt x="135" y="103"/>
                    </a:cubicBezTo>
                    <a:cubicBezTo>
                      <a:pt x="144" y="103"/>
                      <a:pt x="152" y="110"/>
                      <a:pt x="152" y="118"/>
                    </a:cubicBezTo>
                    <a:cubicBezTo>
                      <a:pt x="152" y="127"/>
                      <a:pt x="144" y="133"/>
                      <a:pt x="135" y="133"/>
                    </a:cubicBezTo>
                    <a:close/>
                    <a:moveTo>
                      <a:pt x="144" y="96"/>
                    </a:moveTo>
                    <a:cubicBezTo>
                      <a:pt x="134" y="96"/>
                      <a:pt x="127" y="89"/>
                      <a:pt x="127" y="81"/>
                    </a:cubicBezTo>
                    <a:cubicBezTo>
                      <a:pt x="127" y="72"/>
                      <a:pt x="134" y="66"/>
                      <a:pt x="144" y="66"/>
                    </a:cubicBezTo>
                    <a:cubicBezTo>
                      <a:pt x="154" y="66"/>
                      <a:pt x="162" y="72"/>
                      <a:pt x="162" y="81"/>
                    </a:cubicBezTo>
                    <a:cubicBezTo>
                      <a:pt x="162" y="89"/>
                      <a:pt x="154" y="96"/>
                      <a:pt x="144" y="96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4" name="Oval 30"/>
              <p:cNvSpPr>
                <a:spLocks noChangeArrowheads="1"/>
              </p:cNvSpPr>
              <p:nvPr/>
            </p:nvSpPr>
            <p:spPr bwMode="auto">
              <a:xfrm>
                <a:off x="953605" y="3960570"/>
                <a:ext cx="361511" cy="3347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11922" y="1988558"/>
              <a:ext cx="895416" cy="895416"/>
              <a:chOff x="5675954" y="2249137"/>
              <a:chExt cx="648072" cy="64807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1" name="Freeform 428"/>
              <p:cNvSpPr>
                <a:spLocks/>
              </p:cNvSpPr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198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701891" y="1886754"/>
              <a:ext cx="860620" cy="860620"/>
              <a:chOff x="4792557" y="2249137"/>
              <a:chExt cx="648072" cy="64807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9" name="Freeform 70"/>
              <p:cNvSpPr>
                <a:spLocks noEditPoints="1"/>
              </p:cNvSpPr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288000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343">
                  <a:lnSpc>
                    <a:spcPct val="150000"/>
                  </a:lnSpc>
                </a:pPr>
                <a:endParaRPr lang="en-GB" sz="3599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54283" y="3903848"/>
              <a:ext cx="504720" cy="504720"/>
              <a:chOff x="3909160" y="2249137"/>
              <a:chExt cx="648072" cy="648072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7" name="university7"/>
              <p:cNvSpPr>
                <a:spLocks/>
              </p:cNvSpPr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586244" y="3317071"/>
              <a:ext cx="504720" cy="504720"/>
              <a:chOff x="6559351" y="2249137"/>
              <a:chExt cx="648072" cy="64807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559351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5" name="AutoShape 75"/>
              <p:cNvSpPr>
                <a:spLocks/>
              </p:cNvSpPr>
              <p:nvPr/>
            </p:nvSpPr>
            <p:spPr bwMode="auto">
              <a:xfrm>
                <a:off x="6693241" y="2390028"/>
                <a:ext cx="380293" cy="366291"/>
              </a:xfrm>
              <a:custGeom>
                <a:avLst/>
                <a:gdLst>
                  <a:gd name="connsiteX0" fmla="*/ 0 w 582235"/>
                  <a:gd name="connsiteY0" fmla="*/ 404481 h 606722"/>
                  <a:gd name="connsiteX1" fmla="*/ 101261 w 582235"/>
                  <a:gd name="connsiteY1" fmla="*/ 404481 h 606722"/>
                  <a:gd name="connsiteX2" fmla="*/ 101261 w 582235"/>
                  <a:gd name="connsiteY2" fmla="*/ 606722 h 606722"/>
                  <a:gd name="connsiteX3" fmla="*/ 0 w 582235"/>
                  <a:gd name="connsiteY3" fmla="*/ 606722 h 606722"/>
                  <a:gd name="connsiteX4" fmla="*/ 151927 w 582235"/>
                  <a:gd name="connsiteY4" fmla="*/ 328623 h 606722"/>
                  <a:gd name="connsiteX5" fmla="*/ 253188 w 582235"/>
                  <a:gd name="connsiteY5" fmla="*/ 328623 h 606722"/>
                  <a:gd name="connsiteX6" fmla="*/ 253188 w 582235"/>
                  <a:gd name="connsiteY6" fmla="*/ 606722 h 606722"/>
                  <a:gd name="connsiteX7" fmla="*/ 151927 w 582235"/>
                  <a:gd name="connsiteY7" fmla="*/ 606722 h 606722"/>
                  <a:gd name="connsiteX8" fmla="*/ 303855 w 582235"/>
                  <a:gd name="connsiteY8" fmla="*/ 252766 h 606722"/>
                  <a:gd name="connsiteX9" fmla="*/ 405046 w 582235"/>
                  <a:gd name="connsiteY9" fmla="*/ 252766 h 606722"/>
                  <a:gd name="connsiteX10" fmla="*/ 405046 w 582235"/>
                  <a:gd name="connsiteY10" fmla="*/ 606722 h 606722"/>
                  <a:gd name="connsiteX11" fmla="*/ 303855 w 582235"/>
                  <a:gd name="connsiteY11" fmla="*/ 606722 h 606722"/>
                  <a:gd name="connsiteX12" fmla="*/ 455711 w 582235"/>
                  <a:gd name="connsiteY12" fmla="*/ 202241 h 606722"/>
                  <a:gd name="connsiteX13" fmla="*/ 556972 w 582235"/>
                  <a:gd name="connsiteY13" fmla="*/ 202241 h 606722"/>
                  <a:gd name="connsiteX14" fmla="*/ 556972 w 582235"/>
                  <a:gd name="connsiteY14" fmla="*/ 606722 h 606722"/>
                  <a:gd name="connsiteX15" fmla="*/ 455711 w 582235"/>
                  <a:gd name="connsiteY15" fmla="*/ 606722 h 606722"/>
                  <a:gd name="connsiteX16" fmla="*/ 455697 w 582235"/>
                  <a:gd name="connsiteY16" fmla="*/ 0 h 606722"/>
                  <a:gd name="connsiteX17" fmla="*/ 556785 w 582235"/>
                  <a:gd name="connsiteY17" fmla="*/ 0 h 606722"/>
                  <a:gd name="connsiteX18" fmla="*/ 556874 w 582235"/>
                  <a:gd name="connsiteY18" fmla="*/ 0 h 606722"/>
                  <a:gd name="connsiteX19" fmla="*/ 556963 w 582235"/>
                  <a:gd name="connsiteY19" fmla="*/ 0 h 606722"/>
                  <a:gd name="connsiteX20" fmla="*/ 557675 w 582235"/>
                  <a:gd name="connsiteY20" fmla="*/ 0 h 606722"/>
                  <a:gd name="connsiteX21" fmla="*/ 559366 w 582235"/>
                  <a:gd name="connsiteY21" fmla="*/ 89 h 606722"/>
                  <a:gd name="connsiteX22" fmla="*/ 560611 w 582235"/>
                  <a:gd name="connsiteY22" fmla="*/ 267 h 606722"/>
                  <a:gd name="connsiteX23" fmla="*/ 561857 w 582235"/>
                  <a:gd name="connsiteY23" fmla="*/ 444 h 606722"/>
                  <a:gd name="connsiteX24" fmla="*/ 563192 w 582235"/>
                  <a:gd name="connsiteY24" fmla="*/ 800 h 606722"/>
                  <a:gd name="connsiteX25" fmla="*/ 564171 w 582235"/>
                  <a:gd name="connsiteY25" fmla="*/ 1067 h 606722"/>
                  <a:gd name="connsiteX26" fmla="*/ 565506 w 582235"/>
                  <a:gd name="connsiteY26" fmla="*/ 1511 h 606722"/>
                  <a:gd name="connsiteX27" fmla="*/ 566574 w 582235"/>
                  <a:gd name="connsiteY27" fmla="*/ 1867 h 606722"/>
                  <a:gd name="connsiteX28" fmla="*/ 567730 w 582235"/>
                  <a:gd name="connsiteY28" fmla="*/ 2400 h 606722"/>
                  <a:gd name="connsiteX29" fmla="*/ 568798 w 582235"/>
                  <a:gd name="connsiteY29" fmla="*/ 2933 h 606722"/>
                  <a:gd name="connsiteX30" fmla="*/ 569777 w 582235"/>
                  <a:gd name="connsiteY30" fmla="*/ 3467 h 606722"/>
                  <a:gd name="connsiteX31" fmla="*/ 570934 w 582235"/>
                  <a:gd name="connsiteY31" fmla="*/ 4178 h 606722"/>
                  <a:gd name="connsiteX32" fmla="*/ 571824 w 582235"/>
                  <a:gd name="connsiteY32" fmla="*/ 4800 h 606722"/>
                  <a:gd name="connsiteX33" fmla="*/ 572891 w 582235"/>
                  <a:gd name="connsiteY33" fmla="*/ 5689 h 606722"/>
                  <a:gd name="connsiteX34" fmla="*/ 573781 w 582235"/>
                  <a:gd name="connsiteY34" fmla="*/ 6489 h 606722"/>
                  <a:gd name="connsiteX35" fmla="*/ 574760 w 582235"/>
                  <a:gd name="connsiteY35" fmla="*/ 7289 h 606722"/>
                  <a:gd name="connsiteX36" fmla="*/ 575917 w 582235"/>
                  <a:gd name="connsiteY36" fmla="*/ 8533 h 606722"/>
                  <a:gd name="connsiteX37" fmla="*/ 576451 w 582235"/>
                  <a:gd name="connsiteY37" fmla="*/ 9066 h 606722"/>
                  <a:gd name="connsiteX38" fmla="*/ 576451 w 582235"/>
                  <a:gd name="connsiteY38" fmla="*/ 9155 h 606722"/>
                  <a:gd name="connsiteX39" fmla="*/ 577964 w 582235"/>
                  <a:gd name="connsiteY39" fmla="*/ 11200 h 606722"/>
                  <a:gd name="connsiteX40" fmla="*/ 578053 w 582235"/>
                  <a:gd name="connsiteY40" fmla="*/ 11289 h 606722"/>
                  <a:gd name="connsiteX41" fmla="*/ 579209 w 582235"/>
                  <a:gd name="connsiteY41" fmla="*/ 13244 h 606722"/>
                  <a:gd name="connsiteX42" fmla="*/ 579743 w 582235"/>
                  <a:gd name="connsiteY42" fmla="*/ 14222 h 606722"/>
                  <a:gd name="connsiteX43" fmla="*/ 580277 w 582235"/>
                  <a:gd name="connsiteY43" fmla="*/ 15555 h 606722"/>
                  <a:gd name="connsiteX44" fmla="*/ 580722 w 582235"/>
                  <a:gd name="connsiteY44" fmla="*/ 16711 h 606722"/>
                  <a:gd name="connsiteX45" fmla="*/ 581167 w 582235"/>
                  <a:gd name="connsiteY45" fmla="*/ 17866 h 606722"/>
                  <a:gd name="connsiteX46" fmla="*/ 581523 w 582235"/>
                  <a:gd name="connsiteY46" fmla="*/ 19199 h 606722"/>
                  <a:gd name="connsiteX47" fmla="*/ 581790 w 582235"/>
                  <a:gd name="connsiteY47" fmla="*/ 20266 h 606722"/>
                  <a:gd name="connsiteX48" fmla="*/ 582146 w 582235"/>
                  <a:gd name="connsiteY48" fmla="*/ 22488 h 606722"/>
                  <a:gd name="connsiteX49" fmla="*/ 582146 w 582235"/>
                  <a:gd name="connsiteY49" fmla="*/ 22666 h 606722"/>
                  <a:gd name="connsiteX50" fmla="*/ 582235 w 582235"/>
                  <a:gd name="connsiteY50" fmla="*/ 25244 h 606722"/>
                  <a:gd name="connsiteX51" fmla="*/ 582235 w 582235"/>
                  <a:gd name="connsiteY51" fmla="*/ 126396 h 606722"/>
                  <a:gd name="connsiteX52" fmla="*/ 556963 w 582235"/>
                  <a:gd name="connsiteY52" fmla="*/ 151728 h 606722"/>
                  <a:gd name="connsiteX53" fmla="*/ 531691 w 582235"/>
                  <a:gd name="connsiteY53" fmla="*/ 126396 h 606722"/>
                  <a:gd name="connsiteX54" fmla="*/ 531691 w 582235"/>
                  <a:gd name="connsiteY54" fmla="*/ 79286 h 606722"/>
                  <a:gd name="connsiteX55" fmla="*/ 421260 w 582235"/>
                  <a:gd name="connsiteY55" fmla="*/ 171106 h 606722"/>
                  <a:gd name="connsiteX56" fmla="*/ 385666 w 582235"/>
                  <a:gd name="connsiteY56" fmla="*/ 167906 h 606722"/>
                  <a:gd name="connsiteX57" fmla="*/ 388869 w 582235"/>
                  <a:gd name="connsiteY57" fmla="*/ 132262 h 606722"/>
                  <a:gd name="connsiteX58" fmla="*/ 487020 w 582235"/>
                  <a:gd name="connsiteY58" fmla="*/ 50576 h 606722"/>
                  <a:gd name="connsiteX59" fmla="*/ 455697 w 582235"/>
                  <a:gd name="connsiteY59" fmla="*/ 50576 h 606722"/>
                  <a:gd name="connsiteX60" fmla="*/ 430425 w 582235"/>
                  <a:gd name="connsiteY60" fmla="*/ 25244 h 606722"/>
                  <a:gd name="connsiteX61" fmla="*/ 455697 w 582235"/>
                  <a:gd name="connsiteY6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82235" h="606722">
                    <a:moveTo>
                      <a:pt x="0" y="404481"/>
                    </a:moveTo>
                    <a:lnTo>
                      <a:pt x="101261" y="404481"/>
                    </a:lnTo>
                    <a:lnTo>
                      <a:pt x="101261" y="606722"/>
                    </a:lnTo>
                    <a:lnTo>
                      <a:pt x="0" y="606722"/>
                    </a:lnTo>
                    <a:close/>
                    <a:moveTo>
                      <a:pt x="151927" y="328623"/>
                    </a:moveTo>
                    <a:lnTo>
                      <a:pt x="253188" y="328623"/>
                    </a:lnTo>
                    <a:lnTo>
                      <a:pt x="253188" y="606722"/>
                    </a:lnTo>
                    <a:lnTo>
                      <a:pt x="151927" y="606722"/>
                    </a:lnTo>
                    <a:close/>
                    <a:moveTo>
                      <a:pt x="303855" y="252766"/>
                    </a:moveTo>
                    <a:lnTo>
                      <a:pt x="405046" y="252766"/>
                    </a:lnTo>
                    <a:lnTo>
                      <a:pt x="405046" y="606722"/>
                    </a:lnTo>
                    <a:lnTo>
                      <a:pt x="303855" y="606722"/>
                    </a:lnTo>
                    <a:close/>
                    <a:moveTo>
                      <a:pt x="455711" y="202241"/>
                    </a:moveTo>
                    <a:lnTo>
                      <a:pt x="556972" y="202241"/>
                    </a:lnTo>
                    <a:lnTo>
                      <a:pt x="556972" y="606722"/>
                    </a:lnTo>
                    <a:lnTo>
                      <a:pt x="455711" y="606722"/>
                    </a:lnTo>
                    <a:close/>
                    <a:moveTo>
                      <a:pt x="455697" y="0"/>
                    </a:moveTo>
                    <a:lnTo>
                      <a:pt x="556785" y="0"/>
                    </a:lnTo>
                    <a:lnTo>
                      <a:pt x="556874" y="0"/>
                    </a:lnTo>
                    <a:lnTo>
                      <a:pt x="556963" y="0"/>
                    </a:lnTo>
                    <a:cubicBezTo>
                      <a:pt x="557230" y="0"/>
                      <a:pt x="557408" y="0"/>
                      <a:pt x="557675" y="0"/>
                    </a:cubicBezTo>
                    <a:cubicBezTo>
                      <a:pt x="558298" y="89"/>
                      <a:pt x="558832" y="89"/>
                      <a:pt x="559366" y="89"/>
                    </a:cubicBezTo>
                    <a:cubicBezTo>
                      <a:pt x="559811" y="178"/>
                      <a:pt x="560256" y="267"/>
                      <a:pt x="560611" y="267"/>
                    </a:cubicBezTo>
                    <a:cubicBezTo>
                      <a:pt x="561056" y="356"/>
                      <a:pt x="561412" y="444"/>
                      <a:pt x="561857" y="444"/>
                    </a:cubicBezTo>
                    <a:cubicBezTo>
                      <a:pt x="562302" y="533"/>
                      <a:pt x="562747" y="711"/>
                      <a:pt x="563192" y="800"/>
                    </a:cubicBezTo>
                    <a:cubicBezTo>
                      <a:pt x="563548" y="889"/>
                      <a:pt x="563904" y="978"/>
                      <a:pt x="564171" y="1067"/>
                    </a:cubicBezTo>
                    <a:cubicBezTo>
                      <a:pt x="564616" y="1156"/>
                      <a:pt x="565061" y="1333"/>
                      <a:pt x="565506" y="1511"/>
                    </a:cubicBezTo>
                    <a:cubicBezTo>
                      <a:pt x="565862" y="1600"/>
                      <a:pt x="566218" y="1778"/>
                      <a:pt x="566574" y="1867"/>
                    </a:cubicBezTo>
                    <a:cubicBezTo>
                      <a:pt x="566929" y="2044"/>
                      <a:pt x="567285" y="2222"/>
                      <a:pt x="567730" y="2400"/>
                    </a:cubicBezTo>
                    <a:cubicBezTo>
                      <a:pt x="568086" y="2578"/>
                      <a:pt x="568442" y="2755"/>
                      <a:pt x="568798" y="2933"/>
                    </a:cubicBezTo>
                    <a:cubicBezTo>
                      <a:pt x="569154" y="3111"/>
                      <a:pt x="569421" y="3289"/>
                      <a:pt x="569777" y="3467"/>
                    </a:cubicBezTo>
                    <a:cubicBezTo>
                      <a:pt x="570133" y="3733"/>
                      <a:pt x="570578" y="4000"/>
                      <a:pt x="570934" y="4178"/>
                    </a:cubicBezTo>
                    <a:cubicBezTo>
                      <a:pt x="571201" y="4444"/>
                      <a:pt x="571557" y="4622"/>
                      <a:pt x="571824" y="4800"/>
                    </a:cubicBezTo>
                    <a:cubicBezTo>
                      <a:pt x="572180" y="5155"/>
                      <a:pt x="572536" y="5422"/>
                      <a:pt x="572891" y="5689"/>
                    </a:cubicBezTo>
                    <a:cubicBezTo>
                      <a:pt x="573247" y="5955"/>
                      <a:pt x="573514" y="6222"/>
                      <a:pt x="573781" y="6489"/>
                    </a:cubicBezTo>
                    <a:cubicBezTo>
                      <a:pt x="574137" y="6755"/>
                      <a:pt x="574493" y="7022"/>
                      <a:pt x="574760" y="7289"/>
                    </a:cubicBezTo>
                    <a:cubicBezTo>
                      <a:pt x="575205" y="7733"/>
                      <a:pt x="575561" y="8178"/>
                      <a:pt x="575917" y="8533"/>
                    </a:cubicBezTo>
                    <a:cubicBezTo>
                      <a:pt x="576095" y="8711"/>
                      <a:pt x="576273" y="8889"/>
                      <a:pt x="576451" y="9066"/>
                    </a:cubicBezTo>
                    <a:cubicBezTo>
                      <a:pt x="576451" y="9155"/>
                      <a:pt x="576451" y="9155"/>
                      <a:pt x="576451" y="9155"/>
                    </a:cubicBezTo>
                    <a:cubicBezTo>
                      <a:pt x="576985" y="9777"/>
                      <a:pt x="577519" y="10489"/>
                      <a:pt x="577964" y="11200"/>
                    </a:cubicBezTo>
                    <a:cubicBezTo>
                      <a:pt x="577964" y="11200"/>
                      <a:pt x="578053" y="11289"/>
                      <a:pt x="578053" y="11289"/>
                    </a:cubicBezTo>
                    <a:cubicBezTo>
                      <a:pt x="578498" y="12000"/>
                      <a:pt x="578854" y="12622"/>
                      <a:pt x="579209" y="13244"/>
                    </a:cubicBezTo>
                    <a:cubicBezTo>
                      <a:pt x="579387" y="13600"/>
                      <a:pt x="579565" y="13955"/>
                      <a:pt x="579743" y="14222"/>
                    </a:cubicBezTo>
                    <a:cubicBezTo>
                      <a:pt x="579921" y="14666"/>
                      <a:pt x="580099" y="15111"/>
                      <a:pt x="580277" y="15555"/>
                    </a:cubicBezTo>
                    <a:cubicBezTo>
                      <a:pt x="580455" y="15911"/>
                      <a:pt x="580633" y="16266"/>
                      <a:pt x="580722" y="16711"/>
                    </a:cubicBezTo>
                    <a:cubicBezTo>
                      <a:pt x="580900" y="17066"/>
                      <a:pt x="581078" y="17422"/>
                      <a:pt x="581167" y="17866"/>
                    </a:cubicBezTo>
                    <a:cubicBezTo>
                      <a:pt x="581256" y="18311"/>
                      <a:pt x="581434" y="18755"/>
                      <a:pt x="581523" y="19199"/>
                    </a:cubicBezTo>
                    <a:cubicBezTo>
                      <a:pt x="581612" y="19555"/>
                      <a:pt x="581701" y="19910"/>
                      <a:pt x="581790" y="20266"/>
                    </a:cubicBezTo>
                    <a:cubicBezTo>
                      <a:pt x="581879" y="20977"/>
                      <a:pt x="582057" y="21777"/>
                      <a:pt x="582146" y="22488"/>
                    </a:cubicBezTo>
                    <a:cubicBezTo>
                      <a:pt x="582146" y="22577"/>
                      <a:pt x="582146" y="22666"/>
                      <a:pt x="582146" y="22666"/>
                    </a:cubicBezTo>
                    <a:cubicBezTo>
                      <a:pt x="582235" y="23555"/>
                      <a:pt x="582235" y="24355"/>
                      <a:pt x="582235" y="25244"/>
                    </a:cubicBezTo>
                    <a:lnTo>
                      <a:pt x="582235" y="126396"/>
                    </a:lnTo>
                    <a:cubicBezTo>
                      <a:pt x="582235" y="140351"/>
                      <a:pt x="570934" y="151728"/>
                      <a:pt x="556963" y="151728"/>
                    </a:cubicBezTo>
                    <a:cubicBezTo>
                      <a:pt x="542992" y="151728"/>
                      <a:pt x="531691" y="140351"/>
                      <a:pt x="531691" y="126396"/>
                    </a:cubicBezTo>
                    <a:lnTo>
                      <a:pt x="531691" y="79286"/>
                    </a:lnTo>
                    <a:lnTo>
                      <a:pt x="421260" y="171106"/>
                    </a:lnTo>
                    <a:cubicBezTo>
                      <a:pt x="410582" y="180083"/>
                      <a:pt x="394564" y="178572"/>
                      <a:pt x="385666" y="167906"/>
                    </a:cubicBezTo>
                    <a:cubicBezTo>
                      <a:pt x="376678" y="157150"/>
                      <a:pt x="378191" y="141240"/>
                      <a:pt x="388869" y="132262"/>
                    </a:cubicBezTo>
                    <a:lnTo>
                      <a:pt x="487020" y="50576"/>
                    </a:lnTo>
                    <a:lnTo>
                      <a:pt x="455697" y="50576"/>
                    </a:lnTo>
                    <a:cubicBezTo>
                      <a:pt x="441727" y="50576"/>
                      <a:pt x="430425" y="39288"/>
                      <a:pt x="430425" y="25244"/>
                    </a:cubicBezTo>
                    <a:cubicBezTo>
                      <a:pt x="430425" y="11289"/>
                      <a:pt x="441727" y="0"/>
                      <a:pt x="4556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lIns="121888" tIns="121888" rIns="121888" bIns="121888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6398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3013849"/>
            <a:ext cx="7643973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24" y="3884152"/>
            <a:ext cx="7643973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610599" y="1269454"/>
            <a:ext cx="2765725" cy="2507942"/>
            <a:chOff x="254283" y="1886754"/>
            <a:chExt cx="5836681" cy="5292666"/>
          </a:xfrm>
        </p:grpSpPr>
        <p:grpSp>
          <p:nvGrpSpPr>
            <p:cNvPr id="8" name="组合 7"/>
            <p:cNvGrpSpPr/>
            <p:nvPr/>
          </p:nvGrpSpPr>
          <p:grpSpPr>
            <a:xfrm flipH="1">
              <a:off x="773576" y="2329256"/>
              <a:ext cx="4930983" cy="4850164"/>
              <a:chOff x="4" y="1009025"/>
              <a:chExt cx="5518411" cy="5427964"/>
            </a:xfrm>
          </p:grpSpPr>
          <p:sp>
            <p:nvSpPr>
              <p:cNvPr id="2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58" y="1012624"/>
                <a:ext cx="5467604" cy="51040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315122" y="3048111"/>
                <a:ext cx="2688858" cy="3388878"/>
              </a:xfrm>
              <a:custGeom>
                <a:avLst/>
                <a:gdLst/>
                <a:ahLst/>
                <a:cxnLst>
                  <a:cxn ang="0">
                    <a:pos x="534" y="1813"/>
                  </a:cxn>
                  <a:cxn ang="0">
                    <a:pos x="439" y="1553"/>
                  </a:cxn>
                  <a:cxn ang="0">
                    <a:pos x="148" y="1532"/>
                  </a:cxn>
                  <a:cxn ang="0">
                    <a:pos x="135" y="1370"/>
                  </a:cxn>
                  <a:cxn ang="0">
                    <a:pos x="109" y="1290"/>
                  </a:cxn>
                  <a:cxn ang="0">
                    <a:pos x="109" y="1154"/>
                  </a:cxn>
                  <a:cxn ang="0">
                    <a:pos x="5" y="1059"/>
                  </a:cxn>
                  <a:cxn ang="0">
                    <a:pos x="136" y="870"/>
                  </a:cxn>
                  <a:cxn ang="0">
                    <a:pos x="343" y="190"/>
                  </a:cxn>
                  <a:cxn ang="0">
                    <a:pos x="1150" y="116"/>
                  </a:cxn>
                  <a:cxn ang="0">
                    <a:pos x="1461" y="453"/>
                  </a:cxn>
                  <a:cxn ang="0">
                    <a:pos x="1451" y="937"/>
                  </a:cxn>
                  <a:cxn ang="0">
                    <a:pos x="1173" y="1321"/>
                  </a:cxn>
                  <a:cxn ang="0">
                    <a:pos x="1301" y="1807"/>
                  </a:cxn>
                  <a:cxn ang="0">
                    <a:pos x="534" y="1813"/>
                  </a:cxn>
                </a:cxnLst>
                <a:rect l="0" t="0" r="r" b="b"/>
                <a:pathLst>
                  <a:path w="1522" h="1813">
                    <a:moveTo>
                      <a:pt x="534" y="1813"/>
                    </a:moveTo>
                    <a:cubicBezTo>
                      <a:pt x="534" y="1813"/>
                      <a:pt x="464" y="1592"/>
                      <a:pt x="439" y="1553"/>
                    </a:cubicBezTo>
                    <a:cubicBezTo>
                      <a:pt x="413" y="1514"/>
                      <a:pt x="212" y="1576"/>
                      <a:pt x="148" y="1532"/>
                    </a:cubicBezTo>
                    <a:cubicBezTo>
                      <a:pt x="83" y="1489"/>
                      <a:pt x="135" y="1370"/>
                      <a:pt x="135" y="1370"/>
                    </a:cubicBezTo>
                    <a:cubicBezTo>
                      <a:pt x="135" y="1370"/>
                      <a:pt x="32" y="1362"/>
                      <a:pt x="109" y="1290"/>
                    </a:cubicBezTo>
                    <a:cubicBezTo>
                      <a:pt x="32" y="1272"/>
                      <a:pt x="117" y="1182"/>
                      <a:pt x="109" y="1154"/>
                    </a:cubicBezTo>
                    <a:cubicBezTo>
                      <a:pt x="47" y="1144"/>
                      <a:pt x="0" y="1100"/>
                      <a:pt x="5" y="1059"/>
                    </a:cubicBezTo>
                    <a:cubicBezTo>
                      <a:pt x="11" y="1018"/>
                      <a:pt x="154" y="906"/>
                      <a:pt x="136" y="870"/>
                    </a:cubicBezTo>
                    <a:cubicBezTo>
                      <a:pt x="118" y="834"/>
                      <a:pt x="8" y="466"/>
                      <a:pt x="343" y="190"/>
                    </a:cubicBezTo>
                    <a:cubicBezTo>
                      <a:pt x="553" y="18"/>
                      <a:pt x="897" y="0"/>
                      <a:pt x="1150" y="116"/>
                    </a:cubicBezTo>
                    <a:cubicBezTo>
                      <a:pt x="1301" y="185"/>
                      <a:pt x="1415" y="320"/>
                      <a:pt x="1461" y="453"/>
                    </a:cubicBezTo>
                    <a:cubicBezTo>
                      <a:pt x="1517" y="612"/>
                      <a:pt x="1522" y="801"/>
                      <a:pt x="1451" y="937"/>
                    </a:cubicBezTo>
                    <a:cubicBezTo>
                      <a:pt x="1363" y="1106"/>
                      <a:pt x="1187" y="1215"/>
                      <a:pt x="1173" y="1321"/>
                    </a:cubicBezTo>
                    <a:cubicBezTo>
                      <a:pt x="1147" y="1514"/>
                      <a:pt x="1301" y="1807"/>
                      <a:pt x="1301" y="1807"/>
                    </a:cubicBezTo>
                    <a:lnTo>
                      <a:pt x="534" y="181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1793878" y="3336066"/>
                <a:ext cx="541289" cy="604707"/>
              </a:xfrm>
              <a:custGeom>
                <a:avLst/>
                <a:gdLst/>
                <a:ahLst/>
                <a:cxnLst>
                  <a:cxn ang="0">
                    <a:pos x="18" y="225"/>
                  </a:cxn>
                  <a:cxn ang="0">
                    <a:pos x="0" y="371"/>
                  </a:cxn>
                  <a:cxn ang="0">
                    <a:pos x="169" y="371"/>
                  </a:cxn>
                  <a:cxn ang="0">
                    <a:pos x="260" y="196"/>
                  </a:cxn>
                  <a:cxn ang="0">
                    <a:pos x="164" y="138"/>
                  </a:cxn>
                  <a:cxn ang="0">
                    <a:pos x="306" y="136"/>
                  </a:cxn>
                  <a:cxn ang="0">
                    <a:pos x="306" y="0"/>
                  </a:cxn>
                  <a:cxn ang="0">
                    <a:pos x="108" y="104"/>
                  </a:cxn>
                  <a:cxn ang="0">
                    <a:pos x="43" y="165"/>
                  </a:cxn>
                  <a:cxn ang="0">
                    <a:pos x="196" y="225"/>
                  </a:cxn>
                  <a:cxn ang="0">
                    <a:pos x="18" y="225"/>
                  </a:cxn>
                </a:cxnLst>
                <a:rect l="0" t="0" r="r" b="b"/>
                <a:pathLst>
                  <a:path w="306" h="371">
                    <a:moveTo>
                      <a:pt x="18" y="225"/>
                    </a:moveTo>
                    <a:cubicBezTo>
                      <a:pt x="9" y="225"/>
                      <a:pt x="0" y="371"/>
                      <a:pt x="0" y="371"/>
                    </a:cubicBezTo>
                    <a:cubicBezTo>
                      <a:pt x="169" y="371"/>
                      <a:pt x="169" y="371"/>
                      <a:pt x="169" y="371"/>
                    </a:cubicBezTo>
                    <a:cubicBezTo>
                      <a:pt x="260" y="196"/>
                      <a:pt x="260" y="196"/>
                      <a:pt x="260" y="196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306" y="136"/>
                      <a:pt x="306" y="136"/>
                      <a:pt x="306" y="136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233" y="23"/>
                      <a:pt x="165" y="57"/>
                      <a:pt x="108" y="104"/>
                    </a:cubicBezTo>
                    <a:cubicBezTo>
                      <a:pt x="84" y="124"/>
                      <a:pt x="63" y="144"/>
                      <a:pt x="43" y="165"/>
                    </a:cubicBezTo>
                    <a:cubicBezTo>
                      <a:pt x="196" y="225"/>
                      <a:pt x="196" y="225"/>
                      <a:pt x="196" y="225"/>
                    </a:cubicBezTo>
                    <a:cubicBezTo>
                      <a:pt x="196" y="225"/>
                      <a:pt x="26" y="225"/>
                      <a:pt x="18" y="2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1801695" y="3998364"/>
                <a:ext cx="504161" cy="248362"/>
              </a:xfrm>
              <a:custGeom>
                <a:avLst/>
                <a:gdLst/>
                <a:ahLst/>
                <a:cxnLst>
                  <a:cxn ang="0">
                    <a:pos x="112" y="0"/>
                  </a:cxn>
                  <a:cxn ang="0">
                    <a:pos x="0" y="0"/>
                  </a:cxn>
                  <a:cxn ang="0">
                    <a:pos x="164" y="138"/>
                  </a:cxn>
                  <a:cxn ang="0">
                    <a:pos x="258" y="101"/>
                  </a:cxn>
                  <a:cxn ang="0">
                    <a:pos x="112" y="0"/>
                  </a:cxn>
                </a:cxnLst>
                <a:rect l="0" t="0" r="r" b="b"/>
                <a:pathLst>
                  <a:path w="258" h="138">
                    <a:moveTo>
                      <a:pt x="112" y="0"/>
                    </a:moveTo>
                    <a:lnTo>
                      <a:pt x="0" y="0"/>
                    </a:lnTo>
                    <a:lnTo>
                      <a:pt x="164" y="138"/>
                    </a:lnTo>
                    <a:lnTo>
                      <a:pt x="258" y="10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" name="Freeform 9"/>
              <p:cNvSpPr>
                <a:spLocks/>
              </p:cNvSpPr>
              <p:nvPr/>
            </p:nvSpPr>
            <p:spPr bwMode="auto">
              <a:xfrm>
                <a:off x="2214012" y="3798595"/>
                <a:ext cx="1645362" cy="721689"/>
              </a:xfrm>
              <a:custGeom>
                <a:avLst/>
                <a:gdLst/>
                <a:ahLst/>
                <a:cxnLst>
                  <a:cxn ang="0">
                    <a:pos x="923" y="194"/>
                  </a:cxn>
                  <a:cxn ang="0">
                    <a:pos x="733" y="201"/>
                  </a:cxn>
                  <a:cxn ang="0">
                    <a:pos x="719" y="248"/>
                  </a:cxn>
                  <a:cxn ang="0">
                    <a:pos x="786" y="280"/>
                  </a:cxn>
                  <a:cxn ang="0">
                    <a:pos x="689" y="268"/>
                  </a:cxn>
                  <a:cxn ang="0">
                    <a:pos x="724" y="178"/>
                  </a:cxn>
                  <a:cxn ang="0">
                    <a:pos x="919" y="164"/>
                  </a:cxn>
                  <a:cxn ang="0">
                    <a:pos x="891" y="59"/>
                  </a:cxn>
                  <a:cxn ang="0">
                    <a:pos x="866" y="0"/>
                  </a:cxn>
                  <a:cxn ang="0">
                    <a:pos x="684" y="134"/>
                  </a:cxn>
                  <a:cxn ang="0">
                    <a:pos x="529" y="87"/>
                  </a:cxn>
                  <a:cxn ang="0">
                    <a:pos x="374" y="177"/>
                  </a:cxn>
                  <a:cxn ang="0">
                    <a:pos x="198" y="172"/>
                  </a:cxn>
                  <a:cxn ang="0">
                    <a:pos x="190" y="251"/>
                  </a:cxn>
                  <a:cxn ang="0">
                    <a:pos x="307" y="296"/>
                  </a:cxn>
                  <a:cxn ang="0">
                    <a:pos x="295" y="341"/>
                  </a:cxn>
                  <a:cxn ang="0">
                    <a:pos x="204" y="312"/>
                  </a:cxn>
                  <a:cxn ang="0">
                    <a:pos x="58" y="251"/>
                  </a:cxn>
                  <a:cxn ang="0">
                    <a:pos x="0" y="283"/>
                  </a:cxn>
                  <a:cxn ang="0">
                    <a:pos x="0" y="382"/>
                  </a:cxn>
                  <a:cxn ang="0">
                    <a:pos x="90" y="443"/>
                  </a:cxn>
                  <a:cxn ang="0">
                    <a:pos x="371" y="443"/>
                  </a:cxn>
                  <a:cxn ang="0">
                    <a:pos x="423" y="327"/>
                  </a:cxn>
                  <a:cxn ang="0">
                    <a:pos x="364" y="252"/>
                  </a:cxn>
                  <a:cxn ang="0">
                    <a:pos x="532" y="259"/>
                  </a:cxn>
                  <a:cxn ang="0">
                    <a:pos x="457" y="331"/>
                  </a:cxn>
                  <a:cxn ang="0">
                    <a:pos x="543" y="334"/>
                  </a:cxn>
                  <a:cxn ang="0">
                    <a:pos x="654" y="291"/>
                  </a:cxn>
                  <a:cxn ang="0">
                    <a:pos x="733" y="359"/>
                  </a:cxn>
                  <a:cxn ang="0">
                    <a:pos x="925" y="356"/>
                  </a:cxn>
                  <a:cxn ang="0">
                    <a:pos x="923" y="194"/>
                  </a:cxn>
                </a:cxnLst>
                <a:rect l="0" t="0" r="r" b="b"/>
                <a:pathLst>
                  <a:path w="932" h="443">
                    <a:moveTo>
                      <a:pt x="923" y="194"/>
                    </a:moveTo>
                    <a:cubicBezTo>
                      <a:pt x="733" y="201"/>
                      <a:pt x="733" y="201"/>
                      <a:pt x="733" y="201"/>
                    </a:cubicBezTo>
                    <a:cubicBezTo>
                      <a:pt x="719" y="248"/>
                      <a:pt x="719" y="248"/>
                      <a:pt x="719" y="248"/>
                    </a:cubicBezTo>
                    <a:cubicBezTo>
                      <a:pt x="786" y="280"/>
                      <a:pt x="786" y="280"/>
                      <a:pt x="786" y="280"/>
                    </a:cubicBezTo>
                    <a:cubicBezTo>
                      <a:pt x="689" y="268"/>
                      <a:pt x="689" y="268"/>
                      <a:pt x="689" y="268"/>
                    </a:cubicBezTo>
                    <a:cubicBezTo>
                      <a:pt x="724" y="178"/>
                      <a:pt x="724" y="178"/>
                      <a:pt x="724" y="178"/>
                    </a:cubicBezTo>
                    <a:cubicBezTo>
                      <a:pt x="919" y="164"/>
                      <a:pt x="919" y="164"/>
                      <a:pt x="919" y="164"/>
                    </a:cubicBezTo>
                    <a:cubicBezTo>
                      <a:pt x="912" y="128"/>
                      <a:pt x="903" y="93"/>
                      <a:pt x="891" y="59"/>
                    </a:cubicBezTo>
                    <a:cubicBezTo>
                      <a:pt x="884" y="40"/>
                      <a:pt x="876" y="20"/>
                      <a:pt x="866" y="0"/>
                    </a:cubicBezTo>
                    <a:cubicBezTo>
                      <a:pt x="684" y="134"/>
                      <a:pt x="684" y="134"/>
                      <a:pt x="684" y="134"/>
                    </a:cubicBezTo>
                    <a:cubicBezTo>
                      <a:pt x="529" y="87"/>
                      <a:pt x="529" y="87"/>
                      <a:pt x="529" y="8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0" y="251"/>
                      <a:pt x="190" y="251"/>
                      <a:pt x="190" y="251"/>
                    </a:cubicBezTo>
                    <a:cubicBezTo>
                      <a:pt x="307" y="296"/>
                      <a:pt x="307" y="296"/>
                      <a:pt x="307" y="296"/>
                    </a:cubicBezTo>
                    <a:cubicBezTo>
                      <a:pt x="295" y="341"/>
                      <a:pt x="295" y="341"/>
                      <a:pt x="295" y="341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58" y="251"/>
                      <a:pt x="58" y="251"/>
                      <a:pt x="58" y="251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90" y="443"/>
                      <a:pt x="90" y="443"/>
                      <a:pt x="90" y="443"/>
                    </a:cubicBezTo>
                    <a:cubicBezTo>
                      <a:pt x="371" y="443"/>
                      <a:pt x="371" y="443"/>
                      <a:pt x="371" y="443"/>
                    </a:cubicBezTo>
                    <a:cubicBezTo>
                      <a:pt x="423" y="327"/>
                      <a:pt x="423" y="327"/>
                      <a:pt x="423" y="327"/>
                    </a:cubicBezTo>
                    <a:cubicBezTo>
                      <a:pt x="364" y="252"/>
                      <a:pt x="364" y="252"/>
                      <a:pt x="364" y="252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7" y="331"/>
                      <a:pt x="457" y="331"/>
                      <a:pt x="457" y="331"/>
                    </a:cubicBezTo>
                    <a:cubicBezTo>
                      <a:pt x="543" y="334"/>
                      <a:pt x="543" y="334"/>
                      <a:pt x="543" y="334"/>
                    </a:cubicBezTo>
                    <a:cubicBezTo>
                      <a:pt x="654" y="291"/>
                      <a:pt x="654" y="291"/>
                      <a:pt x="654" y="291"/>
                    </a:cubicBezTo>
                    <a:cubicBezTo>
                      <a:pt x="733" y="359"/>
                      <a:pt x="733" y="359"/>
                      <a:pt x="733" y="359"/>
                    </a:cubicBezTo>
                    <a:cubicBezTo>
                      <a:pt x="925" y="356"/>
                      <a:pt x="925" y="356"/>
                      <a:pt x="925" y="356"/>
                    </a:cubicBezTo>
                    <a:cubicBezTo>
                      <a:pt x="932" y="304"/>
                      <a:pt x="931" y="248"/>
                      <a:pt x="923" y="1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2718173" y="4563477"/>
                <a:ext cx="433813" cy="311352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158" y="191"/>
                  </a:cxn>
                  <a:cxn ang="0">
                    <a:pos x="246" y="150"/>
                  </a:cxn>
                  <a:cxn ang="0">
                    <a:pos x="111" y="0"/>
                  </a:cxn>
                  <a:cxn ang="0">
                    <a:pos x="0" y="26"/>
                  </a:cxn>
                </a:cxnLst>
                <a:rect l="0" t="0" r="r" b="b"/>
                <a:pathLst>
                  <a:path w="246" h="191">
                    <a:moveTo>
                      <a:pt x="0" y="26"/>
                    </a:moveTo>
                    <a:cubicBezTo>
                      <a:pt x="158" y="191"/>
                      <a:pt x="158" y="191"/>
                      <a:pt x="158" y="191"/>
                    </a:cubicBezTo>
                    <a:cubicBezTo>
                      <a:pt x="246" y="150"/>
                      <a:pt x="246" y="150"/>
                      <a:pt x="246" y="15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20" y="26"/>
                      <a:pt x="0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>
                <a:off x="2952667" y="4388904"/>
                <a:ext cx="504161" cy="257360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80" y="143"/>
                  </a:cxn>
                  <a:cxn ang="0">
                    <a:pos x="258" y="103"/>
                  </a:cxn>
                  <a:cxn ang="0">
                    <a:pos x="258" y="0"/>
                  </a:cxn>
                  <a:cxn ang="0">
                    <a:pos x="28" y="0"/>
                  </a:cxn>
                  <a:cxn ang="0">
                    <a:pos x="0" y="72"/>
                  </a:cxn>
                </a:cxnLst>
                <a:rect l="0" t="0" r="r" b="b"/>
                <a:pathLst>
                  <a:path w="258" h="143">
                    <a:moveTo>
                      <a:pt x="0" y="72"/>
                    </a:moveTo>
                    <a:lnTo>
                      <a:pt x="80" y="143"/>
                    </a:lnTo>
                    <a:lnTo>
                      <a:pt x="258" y="103"/>
                    </a:lnTo>
                    <a:lnTo>
                      <a:pt x="258" y="0"/>
                    </a:lnTo>
                    <a:lnTo>
                      <a:pt x="28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>
                <a:off x="2845190" y="3318069"/>
                <a:ext cx="449446" cy="572312"/>
              </a:xfrm>
              <a:custGeom>
                <a:avLst/>
                <a:gdLst/>
                <a:ahLst/>
                <a:cxnLst>
                  <a:cxn ang="0">
                    <a:pos x="128" y="202"/>
                  </a:cxn>
                  <a:cxn ang="0">
                    <a:pos x="121" y="333"/>
                  </a:cxn>
                  <a:cxn ang="0">
                    <a:pos x="171" y="352"/>
                  </a:cxn>
                  <a:cxn ang="0">
                    <a:pos x="247" y="238"/>
                  </a:cxn>
                  <a:cxn ang="0">
                    <a:pos x="254" y="50"/>
                  </a:cxn>
                  <a:cxn ang="0">
                    <a:pos x="249" y="48"/>
                  </a:cxn>
                  <a:cxn ang="0">
                    <a:pos x="107" y="0"/>
                  </a:cxn>
                  <a:cxn ang="0">
                    <a:pos x="0" y="162"/>
                  </a:cxn>
                  <a:cxn ang="0">
                    <a:pos x="128" y="202"/>
                  </a:cxn>
                </a:cxnLst>
                <a:rect l="0" t="0" r="r" b="b"/>
                <a:pathLst>
                  <a:path w="254" h="352">
                    <a:moveTo>
                      <a:pt x="128" y="202"/>
                    </a:moveTo>
                    <a:cubicBezTo>
                      <a:pt x="121" y="333"/>
                      <a:pt x="121" y="333"/>
                      <a:pt x="121" y="333"/>
                    </a:cubicBezTo>
                    <a:cubicBezTo>
                      <a:pt x="171" y="352"/>
                      <a:pt x="171" y="352"/>
                      <a:pt x="171" y="352"/>
                    </a:cubicBezTo>
                    <a:cubicBezTo>
                      <a:pt x="247" y="238"/>
                      <a:pt x="247" y="238"/>
                      <a:pt x="247" y="238"/>
                    </a:cubicBezTo>
                    <a:cubicBezTo>
                      <a:pt x="254" y="50"/>
                      <a:pt x="254" y="50"/>
                      <a:pt x="254" y="50"/>
                    </a:cubicBezTo>
                    <a:cubicBezTo>
                      <a:pt x="252" y="49"/>
                      <a:pt x="251" y="48"/>
                      <a:pt x="249" y="48"/>
                    </a:cubicBezTo>
                    <a:cubicBezTo>
                      <a:pt x="204" y="27"/>
                      <a:pt x="156" y="11"/>
                      <a:pt x="107" y="0"/>
                    </a:cubicBezTo>
                    <a:cubicBezTo>
                      <a:pt x="0" y="162"/>
                      <a:pt x="0" y="162"/>
                      <a:pt x="0" y="162"/>
                    </a:cubicBezTo>
                    <a:lnTo>
                      <a:pt x="128" y="20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>
                <a:off x="3296590" y="3472845"/>
                <a:ext cx="396685" cy="442732"/>
              </a:xfrm>
              <a:custGeom>
                <a:avLst/>
                <a:gdLst/>
                <a:ahLst/>
                <a:cxnLst>
                  <a:cxn ang="0">
                    <a:pos x="47" y="133"/>
                  </a:cxn>
                  <a:cxn ang="0">
                    <a:pos x="0" y="193"/>
                  </a:cxn>
                  <a:cxn ang="0">
                    <a:pos x="0" y="272"/>
                  </a:cxn>
                  <a:cxn ang="0">
                    <a:pos x="82" y="272"/>
                  </a:cxn>
                  <a:cxn ang="0">
                    <a:pos x="225" y="152"/>
                  </a:cxn>
                  <a:cxn ang="0">
                    <a:pos x="77" y="0"/>
                  </a:cxn>
                  <a:cxn ang="0">
                    <a:pos x="41" y="33"/>
                  </a:cxn>
                  <a:cxn ang="0">
                    <a:pos x="47" y="133"/>
                  </a:cxn>
                </a:cxnLst>
                <a:rect l="0" t="0" r="r" b="b"/>
                <a:pathLst>
                  <a:path w="225" h="272">
                    <a:moveTo>
                      <a:pt x="47" y="133"/>
                    </a:move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225" y="152"/>
                      <a:pt x="225" y="152"/>
                      <a:pt x="225" y="152"/>
                    </a:cubicBezTo>
                    <a:cubicBezTo>
                      <a:pt x="187" y="95"/>
                      <a:pt x="137" y="42"/>
                      <a:pt x="77" y="0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7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>
                <a:off x="2122169" y="3280275"/>
                <a:ext cx="859809" cy="860267"/>
              </a:xfrm>
              <a:custGeom>
                <a:avLst/>
                <a:gdLst/>
                <a:ahLst/>
                <a:cxnLst>
                  <a:cxn ang="0">
                    <a:pos x="321" y="283"/>
                  </a:cxn>
                  <a:cxn ang="0">
                    <a:pos x="276" y="304"/>
                  </a:cxn>
                  <a:cxn ang="0">
                    <a:pos x="124" y="252"/>
                  </a:cxn>
                  <a:cxn ang="0">
                    <a:pos x="97" y="304"/>
                  </a:cxn>
                  <a:cxn ang="0">
                    <a:pos x="136" y="333"/>
                  </a:cxn>
                  <a:cxn ang="0">
                    <a:pos x="124" y="377"/>
                  </a:cxn>
                  <a:cxn ang="0">
                    <a:pos x="51" y="352"/>
                  </a:cxn>
                  <a:cxn ang="0">
                    <a:pos x="0" y="442"/>
                  </a:cxn>
                  <a:cxn ang="0">
                    <a:pos x="120" y="529"/>
                  </a:cxn>
                  <a:cxn ang="0">
                    <a:pos x="208" y="494"/>
                  </a:cxn>
                  <a:cxn ang="0">
                    <a:pos x="242" y="391"/>
                  </a:cxn>
                  <a:cxn ang="0">
                    <a:pos x="276" y="406"/>
                  </a:cxn>
                  <a:cxn ang="0">
                    <a:pos x="276" y="438"/>
                  </a:cxn>
                  <a:cxn ang="0">
                    <a:pos x="457" y="426"/>
                  </a:cxn>
                  <a:cxn ang="0">
                    <a:pos x="486" y="345"/>
                  </a:cxn>
                  <a:cxn ang="0">
                    <a:pos x="486" y="254"/>
                  </a:cxn>
                  <a:cxn ang="0">
                    <a:pos x="346" y="210"/>
                  </a:cxn>
                  <a:cxn ang="0">
                    <a:pos x="393" y="144"/>
                  </a:cxn>
                  <a:cxn ang="0">
                    <a:pos x="450" y="54"/>
                  </a:cxn>
                  <a:cxn ang="0">
                    <a:pos x="392" y="5"/>
                  </a:cxn>
                  <a:cxn ang="0">
                    <a:pos x="172" y="21"/>
                  </a:cxn>
                  <a:cxn ang="0">
                    <a:pos x="170" y="193"/>
                  </a:cxn>
                  <a:cxn ang="0">
                    <a:pos x="321" y="283"/>
                  </a:cxn>
                </a:cxnLst>
                <a:rect l="0" t="0" r="r" b="b"/>
                <a:pathLst>
                  <a:path w="486" h="529">
                    <a:moveTo>
                      <a:pt x="321" y="283"/>
                    </a:moveTo>
                    <a:cubicBezTo>
                      <a:pt x="276" y="304"/>
                      <a:pt x="276" y="304"/>
                      <a:pt x="276" y="304"/>
                    </a:cubicBezTo>
                    <a:cubicBezTo>
                      <a:pt x="124" y="252"/>
                      <a:pt x="124" y="252"/>
                      <a:pt x="124" y="252"/>
                    </a:cubicBezTo>
                    <a:cubicBezTo>
                      <a:pt x="97" y="304"/>
                      <a:pt x="97" y="304"/>
                      <a:pt x="97" y="304"/>
                    </a:cubicBezTo>
                    <a:cubicBezTo>
                      <a:pt x="136" y="333"/>
                      <a:pt x="136" y="333"/>
                      <a:pt x="136" y="333"/>
                    </a:cubicBezTo>
                    <a:cubicBezTo>
                      <a:pt x="124" y="377"/>
                      <a:pt x="124" y="377"/>
                      <a:pt x="124" y="377"/>
                    </a:cubicBezTo>
                    <a:cubicBezTo>
                      <a:pt x="51" y="352"/>
                      <a:pt x="51" y="352"/>
                      <a:pt x="51" y="352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120" y="529"/>
                      <a:pt x="120" y="529"/>
                      <a:pt x="120" y="529"/>
                    </a:cubicBezTo>
                    <a:cubicBezTo>
                      <a:pt x="208" y="494"/>
                      <a:pt x="208" y="494"/>
                      <a:pt x="208" y="494"/>
                    </a:cubicBezTo>
                    <a:cubicBezTo>
                      <a:pt x="242" y="391"/>
                      <a:pt x="242" y="391"/>
                      <a:pt x="242" y="391"/>
                    </a:cubicBezTo>
                    <a:cubicBezTo>
                      <a:pt x="276" y="406"/>
                      <a:pt x="276" y="406"/>
                      <a:pt x="276" y="406"/>
                    </a:cubicBezTo>
                    <a:cubicBezTo>
                      <a:pt x="276" y="438"/>
                      <a:pt x="276" y="438"/>
                      <a:pt x="276" y="438"/>
                    </a:cubicBezTo>
                    <a:cubicBezTo>
                      <a:pt x="457" y="426"/>
                      <a:pt x="457" y="426"/>
                      <a:pt x="457" y="426"/>
                    </a:cubicBezTo>
                    <a:cubicBezTo>
                      <a:pt x="486" y="345"/>
                      <a:pt x="486" y="345"/>
                      <a:pt x="486" y="345"/>
                    </a:cubicBezTo>
                    <a:cubicBezTo>
                      <a:pt x="486" y="254"/>
                      <a:pt x="486" y="254"/>
                      <a:pt x="486" y="254"/>
                    </a:cubicBezTo>
                    <a:cubicBezTo>
                      <a:pt x="346" y="210"/>
                      <a:pt x="346" y="210"/>
                      <a:pt x="346" y="210"/>
                    </a:cubicBezTo>
                    <a:cubicBezTo>
                      <a:pt x="393" y="144"/>
                      <a:pt x="393" y="144"/>
                      <a:pt x="393" y="144"/>
                    </a:cubicBezTo>
                    <a:cubicBezTo>
                      <a:pt x="450" y="54"/>
                      <a:pt x="450" y="54"/>
                      <a:pt x="450" y="54"/>
                    </a:cubicBezTo>
                    <a:cubicBezTo>
                      <a:pt x="392" y="5"/>
                      <a:pt x="392" y="5"/>
                      <a:pt x="392" y="5"/>
                    </a:cubicBezTo>
                    <a:cubicBezTo>
                      <a:pt x="318" y="0"/>
                      <a:pt x="243" y="6"/>
                      <a:pt x="172" y="21"/>
                    </a:cubicBezTo>
                    <a:cubicBezTo>
                      <a:pt x="170" y="193"/>
                      <a:pt x="170" y="193"/>
                      <a:pt x="170" y="193"/>
                    </a:cubicBezTo>
                    <a:lnTo>
                      <a:pt x="321" y="28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6" name="Oval 15"/>
              <p:cNvSpPr>
                <a:spLocks noChangeArrowheads="1"/>
              </p:cNvSpPr>
              <p:nvPr/>
            </p:nvSpPr>
            <p:spPr bwMode="auto">
              <a:xfrm>
                <a:off x="3556487" y="1845896"/>
                <a:ext cx="621407" cy="5705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7" name="Oval 16"/>
              <p:cNvSpPr>
                <a:spLocks noChangeArrowheads="1"/>
              </p:cNvSpPr>
              <p:nvPr/>
            </p:nvSpPr>
            <p:spPr bwMode="auto">
              <a:xfrm>
                <a:off x="1733301" y="2635974"/>
                <a:ext cx="539335" cy="49852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8" name="Oval 17"/>
              <p:cNvSpPr>
                <a:spLocks noChangeArrowheads="1"/>
              </p:cNvSpPr>
              <p:nvPr/>
            </p:nvSpPr>
            <p:spPr bwMode="auto">
              <a:xfrm>
                <a:off x="3007382" y="1014424"/>
                <a:ext cx="361511" cy="3347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9" name="Oval 18"/>
              <p:cNvSpPr>
                <a:spLocks noChangeArrowheads="1"/>
              </p:cNvSpPr>
              <p:nvPr/>
            </p:nvSpPr>
            <p:spPr bwMode="auto">
              <a:xfrm>
                <a:off x="1025913" y="5169983"/>
                <a:ext cx="326337" cy="2987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>
                <a:off x="3009336" y="2533390"/>
                <a:ext cx="617499" cy="57051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1" name="Oval 20"/>
              <p:cNvSpPr>
                <a:spLocks noChangeArrowheads="1"/>
              </p:cNvSpPr>
              <p:nvPr/>
            </p:nvSpPr>
            <p:spPr bwMode="auto">
              <a:xfrm>
                <a:off x="3986392" y="4457293"/>
                <a:ext cx="347832" cy="3221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2" name="Oval 21"/>
              <p:cNvSpPr>
                <a:spLocks noChangeArrowheads="1"/>
              </p:cNvSpPr>
              <p:nvPr/>
            </p:nvSpPr>
            <p:spPr bwMode="auto">
              <a:xfrm>
                <a:off x="2401607" y="1167401"/>
                <a:ext cx="482666" cy="4445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3" name="Oval 22"/>
              <p:cNvSpPr>
                <a:spLocks noChangeArrowheads="1"/>
              </p:cNvSpPr>
              <p:nvPr/>
            </p:nvSpPr>
            <p:spPr bwMode="auto">
              <a:xfrm>
                <a:off x="1358112" y="1775707"/>
                <a:ext cx="431859" cy="3959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4" name="Oval 23"/>
              <p:cNvSpPr>
                <a:spLocks noChangeArrowheads="1"/>
              </p:cNvSpPr>
              <p:nvPr/>
            </p:nvSpPr>
            <p:spPr bwMode="auto">
              <a:xfrm>
                <a:off x="3568212" y="5357155"/>
                <a:ext cx="480711" cy="4445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5" name="Oval 25"/>
              <p:cNvSpPr>
                <a:spLocks noChangeArrowheads="1"/>
              </p:cNvSpPr>
              <p:nvPr/>
            </p:nvSpPr>
            <p:spPr bwMode="auto">
              <a:xfrm>
                <a:off x="148516" y="4045157"/>
                <a:ext cx="500253" cy="45892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6" name="Oval 26"/>
              <p:cNvSpPr>
                <a:spLocks noChangeArrowheads="1"/>
              </p:cNvSpPr>
              <p:nvPr/>
            </p:nvSpPr>
            <p:spPr bwMode="auto">
              <a:xfrm>
                <a:off x="4146629" y="4995410"/>
                <a:ext cx="482666" cy="4445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7" name="Oval 27"/>
              <p:cNvSpPr>
                <a:spLocks noChangeArrowheads="1"/>
              </p:cNvSpPr>
              <p:nvPr/>
            </p:nvSpPr>
            <p:spPr bwMode="auto">
              <a:xfrm>
                <a:off x="269671" y="2187843"/>
                <a:ext cx="384960" cy="354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8" name="Oval 28"/>
              <p:cNvSpPr>
                <a:spLocks noChangeArrowheads="1"/>
              </p:cNvSpPr>
              <p:nvPr/>
            </p:nvSpPr>
            <p:spPr bwMode="auto">
              <a:xfrm>
                <a:off x="4" y="2680967"/>
                <a:ext cx="601866" cy="5561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4285371" y="2272430"/>
                <a:ext cx="480711" cy="4427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0" name="Oval 30"/>
              <p:cNvSpPr>
                <a:spLocks noChangeArrowheads="1"/>
              </p:cNvSpPr>
              <p:nvPr/>
            </p:nvSpPr>
            <p:spPr bwMode="auto">
              <a:xfrm>
                <a:off x="4330315" y="2880736"/>
                <a:ext cx="361511" cy="3347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599916" y="1604733"/>
                <a:ext cx="549105" cy="507522"/>
              </a:xfrm>
              <a:custGeom>
                <a:avLst/>
                <a:gdLst/>
                <a:ahLst/>
                <a:cxnLst>
                  <a:cxn ang="0">
                    <a:pos x="276" y="221"/>
                  </a:cxn>
                  <a:cxn ang="0">
                    <a:pos x="92" y="277"/>
                  </a:cxn>
                  <a:cxn ang="0">
                    <a:pos x="36" y="92"/>
                  </a:cxn>
                  <a:cxn ang="0">
                    <a:pos x="220" y="36"/>
                  </a:cxn>
                  <a:cxn ang="0">
                    <a:pos x="276" y="221"/>
                  </a:cxn>
                </a:cxnLst>
                <a:rect l="0" t="0" r="r" b="b"/>
                <a:pathLst>
                  <a:path w="312" h="312">
                    <a:moveTo>
                      <a:pt x="276" y="221"/>
                    </a:moveTo>
                    <a:cubicBezTo>
                      <a:pt x="241" y="287"/>
                      <a:pt x="158" y="312"/>
                      <a:pt x="92" y="277"/>
                    </a:cubicBezTo>
                    <a:cubicBezTo>
                      <a:pt x="25" y="241"/>
                      <a:pt x="0" y="159"/>
                      <a:pt x="36" y="92"/>
                    </a:cubicBezTo>
                    <a:cubicBezTo>
                      <a:pt x="71" y="26"/>
                      <a:pt x="154" y="0"/>
                      <a:pt x="220" y="36"/>
                    </a:cubicBezTo>
                    <a:cubicBezTo>
                      <a:pt x="287" y="71"/>
                      <a:pt x="312" y="154"/>
                      <a:pt x="276" y="22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2" name="Freeform 32"/>
              <p:cNvSpPr>
                <a:spLocks/>
              </p:cNvSpPr>
              <p:nvPr/>
            </p:nvSpPr>
            <p:spPr bwMode="auto">
              <a:xfrm>
                <a:off x="379102" y="4478890"/>
                <a:ext cx="789461" cy="723488"/>
              </a:xfrm>
              <a:custGeom>
                <a:avLst/>
                <a:gdLst/>
                <a:ahLst/>
                <a:cxnLst>
                  <a:cxn ang="0">
                    <a:pos x="395" y="314"/>
                  </a:cxn>
                  <a:cxn ang="0">
                    <a:pos x="131" y="394"/>
                  </a:cxn>
                  <a:cxn ang="0">
                    <a:pos x="51" y="131"/>
                  </a:cxn>
                  <a:cxn ang="0">
                    <a:pos x="315" y="50"/>
                  </a:cxn>
                  <a:cxn ang="0">
                    <a:pos x="395" y="314"/>
                  </a:cxn>
                </a:cxnLst>
                <a:rect l="0" t="0" r="r" b="b"/>
                <a:pathLst>
                  <a:path w="446" h="445">
                    <a:moveTo>
                      <a:pt x="395" y="314"/>
                    </a:moveTo>
                    <a:cubicBezTo>
                      <a:pt x="344" y="409"/>
                      <a:pt x="226" y="445"/>
                      <a:pt x="131" y="394"/>
                    </a:cubicBezTo>
                    <a:cubicBezTo>
                      <a:pt x="36" y="344"/>
                      <a:pt x="0" y="226"/>
                      <a:pt x="51" y="131"/>
                    </a:cubicBezTo>
                    <a:cubicBezTo>
                      <a:pt x="102" y="36"/>
                      <a:pt x="220" y="0"/>
                      <a:pt x="315" y="50"/>
                    </a:cubicBezTo>
                    <a:cubicBezTo>
                      <a:pt x="410" y="101"/>
                      <a:pt x="446" y="219"/>
                      <a:pt x="395" y="3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730908" y="3170492"/>
                <a:ext cx="787507" cy="725288"/>
              </a:xfrm>
              <a:custGeom>
                <a:avLst/>
                <a:gdLst/>
                <a:ahLst/>
                <a:cxnLst>
                  <a:cxn ang="0">
                    <a:pos x="395" y="315"/>
                  </a:cxn>
                  <a:cxn ang="0">
                    <a:pos x="131" y="395"/>
                  </a:cxn>
                  <a:cxn ang="0">
                    <a:pos x="51" y="131"/>
                  </a:cxn>
                  <a:cxn ang="0">
                    <a:pos x="315" y="51"/>
                  </a:cxn>
                  <a:cxn ang="0">
                    <a:pos x="395" y="315"/>
                  </a:cxn>
                </a:cxnLst>
                <a:rect l="0" t="0" r="r" b="b"/>
                <a:pathLst>
                  <a:path w="446" h="446">
                    <a:moveTo>
                      <a:pt x="395" y="315"/>
                    </a:moveTo>
                    <a:cubicBezTo>
                      <a:pt x="344" y="410"/>
                      <a:pt x="226" y="446"/>
                      <a:pt x="131" y="395"/>
                    </a:cubicBezTo>
                    <a:cubicBezTo>
                      <a:pt x="36" y="344"/>
                      <a:pt x="0" y="226"/>
                      <a:pt x="51" y="131"/>
                    </a:cubicBezTo>
                    <a:cubicBezTo>
                      <a:pt x="102" y="36"/>
                      <a:pt x="220" y="0"/>
                      <a:pt x="315" y="51"/>
                    </a:cubicBezTo>
                    <a:cubicBezTo>
                      <a:pt x="410" y="102"/>
                      <a:pt x="446" y="220"/>
                      <a:pt x="395" y="3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4" name="Freeform 34"/>
              <p:cNvSpPr>
                <a:spLocks/>
              </p:cNvSpPr>
              <p:nvPr/>
            </p:nvSpPr>
            <p:spPr bwMode="auto">
              <a:xfrm>
                <a:off x="3982483" y="3489043"/>
                <a:ext cx="785553" cy="723488"/>
              </a:xfrm>
              <a:custGeom>
                <a:avLst/>
                <a:gdLst/>
                <a:ahLst/>
                <a:cxnLst>
                  <a:cxn ang="0">
                    <a:pos x="394" y="315"/>
                  </a:cxn>
                  <a:cxn ang="0">
                    <a:pos x="130" y="395"/>
                  </a:cxn>
                  <a:cxn ang="0">
                    <a:pos x="50" y="131"/>
                  </a:cxn>
                  <a:cxn ang="0">
                    <a:pos x="314" y="51"/>
                  </a:cxn>
                  <a:cxn ang="0">
                    <a:pos x="394" y="315"/>
                  </a:cxn>
                </a:cxnLst>
                <a:rect l="0" t="0" r="r" b="b"/>
                <a:pathLst>
                  <a:path w="445" h="445">
                    <a:moveTo>
                      <a:pt x="394" y="315"/>
                    </a:moveTo>
                    <a:cubicBezTo>
                      <a:pt x="343" y="410"/>
                      <a:pt x="225" y="445"/>
                      <a:pt x="130" y="395"/>
                    </a:cubicBezTo>
                    <a:cubicBezTo>
                      <a:pt x="35" y="344"/>
                      <a:pt x="0" y="226"/>
                      <a:pt x="50" y="131"/>
                    </a:cubicBezTo>
                    <a:cubicBezTo>
                      <a:pt x="101" y="36"/>
                      <a:pt x="219" y="0"/>
                      <a:pt x="314" y="51"/>
                    </a:cubicBezTo>
                    <a:cubicBezTo>
                      <a:pt x="409" y="102"/>
                      <a:pt x="445" y="220"/>
                      <a:pt x="394" y="31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5" name="Freeform 35"/>
              <p:cNvSpPr>
                <a:spLocks/>
              </p:cNvSpPr>
              <p:nvPr/>
            </p:nvSpPr>
            <p:spPr bwMode="auto">
              <a:xfrm>
                <a:off x="136792" y="3377460"/>
                <a:ext cx="586233" cy="539917"/>
              </a:xfrm>
              <a:custGeom>
                <a:avLst/>
                <a:gdLst/>
                <a:ahLst/>
                <a:cxnLst>
                  <a:cxn ang="0">
                    <a:pos x="294" y="235"/>
                  </a:cxn>
                  <a:cxn ang="0">
                    <a:pos x="97" y="295"/>
                  </a:cxn>
                  <a:cxn ang="0">
                    <a:pos x="37" y="97"/>
                  </a:cxn>
                  <a:cxn ang="0">
                    <a:pos x="235" y="38"/>
                  </a:cxn>
                  <a:cxn ang="0">
                    <a:pos x="294" y="235"/>
                  </a:cxn>
                </a:cxnLst>
                <a:rect l="0" t="0" r="r" b="b"/>
                <a:pathLst>
                  <a:path w="332" h="332">
                    <a:moveTo>
                      <a:pt x="294" y="235"/>
                    </a:moveTo>
                    <a:cubicBezTo>
                      <a:pt x="257" y="306"/>
                      <a:pt x="168" y="332"/>
                      <a:pt x="97" y="295"/>
                    </a:cubicBezTo>
                    <a:cubicBezTo>
                      <a:pt x="26" y="257"/>
                      <a:pt x="0" y="168"/>
                      <a:pt x="37" y="97"/>
                    </a:cubicBezTo>
                    <a:cubicBezTo>
                      <a:pt x="75" y="26"/>
                      <a:pt x="164" y="0"/>
                      <a:pt x="235" y="38"/>
                    </a:cubicBezTo>
                    <a:cubicBezTo>
                      <a:pt x="306" y="76"/>
                      <a:pt x="332" y="164"/>
                      <a:pt x="294" y="23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6" name="Freeform 36"/>
              <p:cNvSpPr>
                <a:spLocks/>
              </p:cNvSpPr>
              <p:nvPr/>
            </p:nvSpPr>
            <p:spPr bwMode="auto">
              <a:xfrm>
                <a:off x="1891584" y="1872892"/>
                <a:ext cx="601866" cy="552515"/>
              </a:xfrm>
              <a:custGeom>
                <a:avLst/>
                <a:gdLst/>
                <a:ahLst/>
                <a:cxnLst>
                  <a:cxn ang="0">
                    <a:pos x="302" y="240"/>
                  </a:cxn>
                  <a:cxn ang="0">
                    <a:pos x="100" y="301"/>
                  </a:cxn>
                  <a:cxn ang="0">
                    <a:pos x="39" y="100"/>
                  </a:cxn>
                  <a:cxn ang="0">
                    <a:pos x="241" y="38"/>
                  </a:cxn>
                  <a:cxn ang="0">
                    <a:pos x="302" y="240"/>
                  </a:cxn>
                </a:cxnLst>
                <a:rect l="0" t="0" r="r" b="b"/>
                <a:pathLst>
                  <a:path w="341" h="340">
                    <a:moveTo>
                      <a:pt x="302" y="240"/>
                    </a:moveTo>
                    <a:cubicBezTo>
                      <a:pt x="263" y="313"/>
                      <a:pt x="173" y="340"/>
                      <a:pt x="100" y="301"/>
                    </a:cubicBezTo>
                    <a:cubicBezTo>
                      <a:pt x="27" y="263"/>
                      <a:pt x="0" y="172"/>
                      <a:pt x="39" y="100"/>
                    </a:cubicBezTo>
                    <a:cubicBezTo>
                      <a:pt x="78" y="27"/>
                      <a:pt x="168" y="0"/>
                      <a:pt x="241" y="38"/>
                    </a:cubicBezTo>
                    <a:cubicBezTo>
                      <a:pt x="313" y="77"/>
                      <a:pt x="341" y="168"/>
                      <a:pt x="302" y="24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2395745" y="2583782"/>
                <a:ext cx="486574" cy="448131"/>
              </a:xfrm>
              <a:custGeom>
                <a:avLst/>
                <a:gdLst/>
                <a:ahLst/>
                <a:cxnLst>
                  <a:cxn ang="0">
                    <a:pos x="245" y="195"/>
                  </a:cxn>
                  <a:cxn ang="0">
                    <a:pos x="81" y="245"/>
                  </a:cxn>
                  <a:cxn ang="0">
                    <a:pos x="31" y="81"/>
                  </a:cxn>
                  <a:cxn ang="0">
                    <a:pos x="195" y="31"/>
                  </a:cxn>
                  <a:cxn ang="0">
                    <a:pos x="245" y="195"/>
                  </a:cxn>
                </a:cxnLst>
                <a:rect l="0" t="0" r="r" b="b"/>
                <a:pathLst>
                  <a:path w="276" h="276">
                    <a:moveTo>
                      <a:pt x="245" y="195"/>
                    </a:moveTo>
                    <a:cubicBezTo>
                      <a:pt x="213" y="254"/>
                      <a:pt x="140" y="276"/>
                      <a:pt x="81" y="245"/>
                    </a:cubicBezTo>
                    <a:cubicBezTo>
                      <a:pt x="22" y="213"/>
                      <a:pt x="0" y="140"/>
                      <a:pt x="31" y="81"/>
                    </a:cubicBezTo>
                    <a:cubicBezTo>
                      <a:pt x="63" y="22"/>
                      <a:pt x="136" y="0"/>
                      <a:pt x="195" y="31"/>
                    </a:cubicBezTo>
                    <a:cubicBezTo>
                      <a:pt x="254" y="63"/>
                      <a:pt x="276" y="136"/>
                      <a:pt x="245" y="19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8" name="Freeform 38"/>
              <p:cNvSpPr>
                <a:spLocks/>
              </p:cNvSpPr>
              <p:nvPr/>
            </p:nvSpPr>
            <p:spPr bwMode="auto">
              <a:xfrm>
                <a:off x="2647825" y="1646127"/>
                <a:ext cx="678077" cy="622704"/>
              </a:xfrm>
              <a:custGeom>
                <a:avLst/>
                <a:gdLst/>
                <a:ahLst/>
                <a:cxnLst>
                  <a:cxn ang="0">
                    <a:pos x="340" y="271"/>
                  </a:cxn>
                  <a:cxn ang="0">
                    <a:pos x="113" y="340"/>
                  </a:cxn>
                  <a:cxn ang="0">
                    <a:pos x="44" y="113"/>
                  </a:cxn>
                  <a:cxn ang="0">
                    <a:pos x="271" y="44"/>
                  </a:cxn>
                  <a:cxn ang="0">
                    <a:pos x="340" y="271"/>
                  </a:cxn>
                </a:cxnLst>
                <a:rect l="0" t="0" r="r" b="b"/>
                <a:pathLst>
                  <a:path w="384" h="383">
                    <a:moveTo>
                      <a:pt x="340" y="271"/>
                    </a:moveTo>
                    <a:cubicBezTo>
                      <a:pt x="296" y="352"/>
                      <a:pt x="195" y="383"/>
                      <a:pt x="113" y="340"/>
                    </a:cubicBezTo>
                    <a:cubicBezTo>
                      <a:pt x="31" y="296"/>
                      <a:pt x="0" y="194"/>
                      <a:pt x="44" y="113"/>
                    </a:cubicBezTo>
                    <a:cubicBezTo>
                      <a:pt x="87" y="31"/>
                      <a:pt x="189" y="0"/>
                      <a:pt x="271" y="44"/>
                    </a:cubicBezTo>
                    <a:cubicBezTo>
                      <a:pt x="353" y="87"/>
                      <a:pt x="384" y="189"/>
                      <a:pt x="340" y="27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9" name="Freeform 39"/>
              <p:cNvSpPr>
                <a:spLocks/>
              </p:cNvSpPr>
              <p:nvPr/>
            </p:nvSpPr>
            <p:spPr bwMode="auto">
              <a:xfrm>
                <a:off x="830501" y="3184890"/>
                <a:ext cx="680031" cy="624504"/>
              </a:xfrm>
              <a:custGeom>
                <a:avLst/>
                <a:gdLst/>
                <a:ahLst/>
                <a:cxnLst>
                  <a:cxn ang="0">
                    <a:pos x="341" y="272"/>
                  </a:cxn>
                  <a:cxn ang="0">
                    <a:pos x="113" y="341"/>
                  </a:cxn>
                  <a:cxn ang="0">
                    <a:pos x="44" y="113"/>
                  </a:cxn>
                  <a:cxn ang="0">
                    <a:pos x="272" y="44"/>
                  </a:cxn>
                  <a:cxn ang="0">
                    <a:pos x="341" y="272"/>
                  </a:cxn>
                </a:cxnLst>
                <a:rect l="0" t="0" r="r" b="b"/>
                <a:pathLst>
                  <a:path w="385" h="385">
                    <a:moveTo>
                      <a:pt x="341" y="272"/>
                    </a:moveTo>
                    <a:cubicBezTo>
                      <a:pt x="297" y="354"/>
                      <a:pt x="195" y="385"/>
                      <a:pt x="113" y="341"/>
                    </a:cubicBezTo>
                    <a:cubicBezTo>
                      <a:pt x="31" y="297"/>
                      <a:pt x="0" y="195"/>
                      <a:pt x="44" y="113"/>
                    </a:cubicBezTo>
                    <a:cubicBezTo>
                      <a:pt x="88" y="31"/>
                      <a:pt x="190" y="0"/>
                      <a:pt x="272" y="44"/>
                    </a:cubicBezTo>
                    <a:cubicBezTo>
                      <a:pt x="354" y="87"/>
                      <a:pt x="385" y="190"/>
                      <a:pt x="341" y="2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0" name="Freeform 40"/>
              <p:cNvSpPr>
                <a:spLocks/>
              </p:cNvSpPr>
              <p:nvPr/>
            </p:nvSpPr>
            <p:spPr bwMode="auto">
              <a:xfrm>
                <a:off x="750383" y="2342619"/>
                <a:ext cx="717159" cy="662298"/>
              </a:xfrm>
              <a:custGeom>
                <a:avLst/>
                <a:gdLst/>
                <a:ahLst/>
                <a:cxnLst>
                  <a:cxn ang="0">
                    <a:pos x="360" y="287"/>
                  </a:cxn>
                  <a:cxn ang="0">
                    <a:pos x="119" y="361"/>
                  </a:cxn>
                  <a:cxn ang="0">
                    <a:pos x="46" y="120"/>
                  </a:cxn>
                  <a:cxn ang="0">
                    <a:pos x="287" y="47"/>
                  </a:cxn>
                  <a:cxn ang="0">
                    <a:pos x="360" y="287"/>
                  </a:cxn>
                </a:cxnLst>
                <a:rect l="0" t="0" r="r" b="b"/>
                <a:pathLst>
                  <a:path w="406" h="407">
                    <a:moveTo>
                      <a:pt x="360" y="287"/>
                    </a:moveTo>
                    <a:cubicBezTo>
                      <a:pt x="314" y="374"/>
                      <a:pt x="206" y="407"/>
                      <a:pt x="119" y="361"/>
                    </a:cubicBezTo>
                    <a:cubicBezTo>
                      <a:pt x="32" y="314"/>
                      <a:pt x="0" y="206"/>
                      <a:pt x="46" y="120"/>
                    </a:cubicBezTo>
                    <a:cubicBezTo>
                      <a:pt x="92" y="33"/>
                      <a:pt x="200" y="0"/>
                      <a:pt x="287" y="47"/>
                    </a:cubicBezTo>
                    <a:cubicBezTo>
                      <a:pt x="374" y="93"/>
                      <a:pt x="406" y="201"/>
                      <a:pt x="360" y="28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1" name="Freeform 41"/>
              <p:cNvSpPr>
                <a:spLocks/>
              </p:cNvSpPr>
              <p:nvPr/>
            </p:nvSpPr>
            <p:spPr bwMode="auto">
              <a:xfrm>
                <a:off x="1596513" y="1009025"/>
                <a:ext cx="654627" cy="602907"/>
              </a:xfrm>
              <a:custGeom>
                <a:avLst/>
                <a:gdLst/>
                <a:ahLst/>
                <a:cxnLst>
                  <a:cxn ang="0">
                    <a:pos x="307" y="299"/>
                  </a:cxn>
                  <a:cxn ang="0">
                    <a:pos x="71" y="307"/>
                  </a:cxn>
                  <a:cxn ang="0">
                    <a:pos x="63" y="71"/>
                  </a:cxn>
                  <a:cxn ang="0">
                    <a:pos x="299" y="63"/>
                  </a:cxn>
                  <a:cxn ang="0">
                    <a:pos x="307" y="299"/>
                  </a:cxn>
                </a:cxnLst>
                <a:rect l="0" t="0" r="r" b="b"/>
                <a:pathLst>
                  <a:path w="370" h="370">
                    <a:moveTo>
                      <a:pt x="307" y="299"/>
                    </a:moveTo>
                    <a:cubicBezTo>
                      <a:pt x="244" y="366"/>
                      <a:pt x="138" y="370"/>
                      <a:pt x="71" y="307"/>
                    </a:cubicBezTo>
                    <a:cubicBezTo>
                      <a:pt x="4" y="244"/>
                      <a:pt x="0" y="138"/>
                      <a:pt x="63" y="71"/>
                    </a:cubicBezTo>
                    <a:cubicBezTo>
                      <a:pt x="126" y="4"/>
                      <a:pt x="232" y="0"/>
                      <a:pt x="299" y="63"/>
                    </a:cubicBezTo>
                    <a:cubicBezTo>
                      <a:pt x="366" y="126"/>
                      <a:pt x="370" y="231"/>
                      <a:pt x="307" y="29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2" name="Freeform 42"/>
              <p:cNvSpPr>
                <a:spLocks/>
              </p:cNvSpPr>
              <p:nvPr/>
            </p:nvSpPr>
            <p:spPr bwMode="auto">
              <a:xfrm>
                <a:off x="4719183" y="2500995"/>
                <a:ext cx="672214" cy="617305"/>
              </a:xfrm>
              <a:custGeom>
                <a:avLst/>
                <a:gdLst/>
                <a:ahLst/>
                <a:cxnLst>
                  <a:cxn ang="0">
                    <a:pos x="337" y="268"/>
                  </a:cxn>
                  <a:cxn ang="0">
                    <a:pos x="112" y="337"/>
                  </a:cxn>
                  <a:cxn ang="0">
                    <a:pos x="43" y="111"/>
                  </a:cxn>
                  <a:cxn ang="0">
                    <a:pos x="269" y="43"/>
                  </a:cxn>
                  <a:cxn ang="0">
                    <a:pos x="337" y="268"/>
                  </a:cxn>
                </a:cxnLst>
                <a:rect l="0" t="0" r="r" b="b"/>
                <a:pathLst>
                  <a:path w="381" h="380">
                    <a:moveTo>
                      <a:pt x="337" y="268"/>
                    </a:moveTo>
                    <a:cubicBezTo>
                      <a:pt x="294" y="350"/>
                      <a:pt x="193" y="380"/>
                      <a:pt x="112" y="337"/>
                    </a:cubicBezTo>
                    <a:cubicBezTo>
                      <a:pt x="31" y="294"/>
                      <a:pt x="0" y="193"/>
                      <a:pt x="43" y="111"/>
                    </a:cubicBezTo>
                    <a:cubicBezTo>
                      <a:pt x="87" y="30"/>
                      <a:pt x="188" y="0"/>
                      <a:pt x="269" y="43"/>
                    </a:cubicBezTo>
                    <a:cubicBezTo>
                      <a:pt x="350" y="86"/>
                      <a:pt x="381" y="187"/>
                      <a:pt x="337" y="26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3" name="Freeform 43"/>
              <p:cNvSpPr>
                <a:spLocks/>
              </p:cNvSpPr>
              <p:nvPr/>
            </p:nvSpPr>
            <p:spPr bwMode="auto">
              <a:xfrm>
                <a:off x="4560900" y="4199933"/>
                <a:ext cx="670260" cy="620904"/>
              </a:xfrm>
              <a:custGeom>
                <a:avLst/>
                <a:gdLst/>
                <a:ahLst/>
                <a:cxnLst>
                  <a:cxn ang="0">
                    <a:pos x="337" y="269"/>
                  </a:cxn>
                  <a:cxn ang="0">
                    <a:pos x="112" y="338"/>
                  </a:cxn>
                  <a:cxn ang="0">
                    <a:pos x="43" y="112"/>
                  </a:cxn>
                  <a:cxn ang="0">
                    <a:pos x="269" y="44"/>
                  </a:cxn>
                  <a:cxn ang="0">
                    <a:pos x="337" y="269"/>
                  </a:cxn>
                </a:cxnLst>
                <a:rect l="0" t="0" r="r" b="b"/>
                <a:pathLst>
                  <a:path w="380" h="381">
                    <a:moveTo>
                      <a:pt x="337" y="269"/>
                    </a:moveTo>
                    <a:cubicBezTo>
                      <a:pt x="294" y="350"/>
                      <a:pt x="193" y="381"/>
                      <a:pt x="112" y="338"/>
                    </a:cubicBezTo>
                    <a:cubicBezTo>
                      <a:pt x="30" y="294"/>
                      <a:pt x="0" y="193"/>
                      <a:pt x="43" y="112"/>
                    </a:cubicBezTo>
                    <a:cubicBezTo>
                      <a:pt x="86" y="31"/>
                      <a:pt x="187" y="0"/>
                      <a:pt x="269" y="44"/>
                    </a:cubicBezTo>
                    <a:cubicBezTo>
                      <a:pt x="350" y="87"/>
                      <a:pt x="380" y="188"/>
                      <a:pt x="337" y="26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4" name="Freeform 44"/>
              <p:cNvSpPr>
                <a:spLocks/>
              </p:cNvSpPr>
              <p:nvPr/>
            </p:nvSpPr>
            <p:spPr bwMode="auto">
              <a:xfrm>
                <a:off x="3599477" y="2877137"/>
                <a:ext cx="672214" cy="617305"/>
              </a:xfrm>
              <a:custGeom>
                <a:avLst/>
                <a:gdLst/>
                <a:ahLst/>
                <a:cxnLst>
                  <a:cxn ang="0">
                    <a:pos x="338" y="268"/>
                  </a:cxn>
                  <a:cxn ang="0">
                    <a:pos x="112" y="337"/>
                  </a:cxn>
                  <a:cxn ang="0">
                    <a:pos x="44" y="111"/>
                  </a:cxn>
                  <a:cxn ang="0">
                    <a:pos x="269" y="43"/>
                  </a:cxn>
                  <a:cxn ang="0">
                    <a:pos x="338" y="268"/>
                  </a:cxn>
                </a:cxnLst>
                <a:rect l="0" t="0" r="r" b="b"/>
                <a:pathLst>
                  <a:path w="381" h="380">
                    <a:moveTo>
                      <a:pt x="338" y="268"/>
                    </a:moveTo>
                    <a:cubicBezTo>
                      <a:pt x="294" y="350"/>
                      <a:pt x="193" y="380"/>
                      <a:pt x="112" y="337"/>
                    </a:cubicBezTo>
                    <a:cubicBezTo>
                      <a:pt x="31" y="294"/>
                      <a:pt x="0" y="193"/>
                      <a:pt x="44" y="111"/>
                    </a:cubicBezTo>
                    <a:cubicBezTo>
                      <a:pt x="87" y="30"/>
                      <a:pt x="188" y="0"/>
                      <a:pt x="269" y="43"/>
                    </a:cubicBezTo>
                    <a:cubicBezTo>
                      <a:pt x="350" y="86"/>
                      <a:pt x="381" y="187"/>
                      <a:pt x="338" y="2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5" name="Freeform 45"/>
              <p:cNvSpPr>
                <a:spLocks/>
              </p:cNvSpPr>
              <p:nvPr/>
            </p:nvSpPr>
            <p:spPr bwMode="auto">
              <a:xfrm>
                <a:off x="4105592" y="1530945"/>
                <a:ext cx="566692" cy="521920"/>
              </a:xfrm>
              <a:custGeom>
                <a:avLst/>
                <a:gdLst/>
                <a:ahLst/>
                <a:cxnLst>
                  <a:cxn ang="0">
                    <a:pos x="284" y="226"/>
                  </a:cxn>
                  <a:cxn ang="0">
                    <a:pos x="94" y="283"/>
                  </a:cxn>
                  <a:cxn ang="0">
                    <a:pos x="37" y="94"/>
                  </a:cxn>
                  <a:cxn ang="0">
                    <a:pos x="226" y="36"/>
                  </a:cxn>
                  <a:cxn ang="0">
                    <a:pos x="284" y="226"/>
                  </a:cxn>
                </a:cxnLst>
                <a:rect l="0" t="0" r="r" b="b"/>
                <a:pathLst>
                  <a:path w="320" h="320">
                    <a:moveTo>
                      <a:pt x="284" y="226"/>
                    </a:moveTo>
                    <a:cubicBezTo>
                      <a:pt x="247" y="294"/>
                      <a:pt x="162" y="320"/>
                      <a:pt x="94" y="283"/>
                    </a:cubicBezTo>
                    <a:cubicBezTo>
                      <a:pt x="26" y="247"/>
                      <a:pt x="0" y="162"/>
                      <a:pt x="37" y="94"/>
                    </a:cubicBezTo>
                    <a:cubicBezTo>
                      <a:pt x="73" y="25"/>
                      <a:pt x="158" y="0"/>
                      <a:pt x="226" y="36"/>
                    </a:cubicBezTo>
                    <a:cubicBezTo>
                      <a:pt x="295" y="73"/>
                      <a:pt x="320" y="157"/>
                      <a:pt x="284" y="22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6" name="Freeform 46"/>
              <p:cNvSpPr>
                <a:spLocks/>
              </p:cNvSpPr>
              <p:nvPr/>
            </p:nvSpPr>
            <p:spPr bwMode="auto">
              <a:xfrm>
                <a:off x="3364984" y="1162001"/>
                <a:ext cx="672214" cy="619105"/>
              </a:xfrm>
              <a:custGeom>
                <a:avLst/>
                <a:gdLst/>
                <a:ahLst/>
                <a:cxnLst>
                  <a:cxn ang="0">
                    <a:pos x="338" y="269"/>
                  </a:cxn>
                  <a:cxn ang="0">
                    <a:pos x="112" y="337"/>
                  </a:cxn>
                  <a:cxn ang="0">
                    <a:pos x="44" y="112"/>
                  </a:cxn>
                  <a:cxn ang="0">
                    <a:pos x="269" y="43"/>
                  </a:cxn>
                  <a:cxn ang="0">
                    <a:pos x="338" y="269"/>
                  </a:cxn>
                </a:cxnLst>
                <a:rect l="0" t="0" r="r" b="b"/>
                <a:pathLst>
                  <a:path w="381" h="381">
                    <a:moveTo>
                      <a:pt x="338" y="269"/>
                    </a:moveTo>
                    <a:cubicBezTo>
                      <a:pt x="294" y="350"/>
                      <a:pt x="193" y="381"/>
                      <a:pt x="112" y="337"/>
                    </a:cubicBezTo>
                    <a:cubicBezTo>
                      <a:pt x="31" y="294"/>
                      <a:pt x="0" y="193"/>
                      <a:pt x="44" y="112"/>
                    </a:cubicBezTo>
                    <a:cubicBezTo>
                      <a:pt x="87" y="31"/>
                      <a:pt x="188" y="0"/>
                      <a:pt x="269" y="43"/>
                    </a:cubicBezTo>
                    <a:cubicBezTo>
                      <a:pt x="350" y="87"/>
                      <a:pt x="381" y="188"/>
                      <a:pt x="338" y="26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7" name="Freeform 47"/>
              <p:cNvSpPr>
                <a:spLocks/>
              </p:cNvSpPr>
              <p:nvPr/>
            </p:nvSpPr>
            <p:spPr bwMode="auto">
              <a:xfrm>
                <a:off x="3681550" y="1953879"/>
                <a:ext cx="173916" cy="277157"/>
              </a:xfrm>
              <a:custGeom>
                <a:avLst/>
                <a:gdLst/>
                <a:ahLst/>
                <a:cxnLst>
                  <a:cxn ang="0">
                    <a:pos x="99" y="100"/>
                  </a:cxn>
                  <a:cxn ang="0">
                    <a:pos x="99" y="0"/>
                  </a:cxn>
                  <a:cxn ang="0">
                    <a:pos x="99" y="0"/>
                  </a:cxn>
                  <a:cxn ang="0">
                    <a:pos x="0" y="100"/>
                  </a:cxn>
                  <a:cxn ang="0">
                    <a:pos x="29" y="170"/>
                  </a:cxn>
                  <a:cxn ang="0">
                    <a:pos x="99" y="100"/>
                  </a:cxn>
                </a:cxnLst>
                <a:rect l="0" t="0" r="r" b="b"/>
                <a:pathLst>
                  <a:path w="99" h="170">
                    <a:moveTo>
                      <a:pt x="99" y="10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27"/>
                      <a:pt x="11" y="152"/>
                      <a:pt x="29" y="170"/>
                    </a:cubicBezTo>
                    <a:cubicBezTo>
                      <a:pt x="99" y="100"/>
                      <a:pt x="99" y="100"/>
                      <a:pt x="99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8" name="Freeform 48"/>
              <p:cNvSpPr>
                <a:spLocks/>
              </p:cNvSpPr>
              <p:nvPr/>
            </p:nvSpPr>
            <p:spPr bwMode="auto">
              <a:xfrm>
                <a:off x="3746036" y="2135651"/>
                <a:ext cx="298979" cy="160175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70" y="99"/>
                  </a:cxn>
                  <a:cxn ang="0">
                    <a:pos x="169" y="0"/>
                  </a:cxn>
                  <a:cxn ang="0">
                    <a:pos x="70" y="0"/>
                  </a:cxn>
                  <a:cxn ang="0">
                    <a:pos x="0" y="70"/>
                  </a:cxn>
                </a:cxnLst>
                <a:rect l="0" t="0" r="r" b="b"/>
                <a:pathLst>
                  <a:path w="169" h="99">
                    <a:moveTo>
                      <a:pt x="0" y="70"/>
                    </a:moveTo>
                    <a:cubicBezTo>
                      <a:pt x="18" y="88"/>
                      <a:pt x="43" y="99"/>
                      <a:pt x="70" y="99"/>
                    </a:cubicBezTo>
                    <a:cubicBezTo>
                      <a:pt x="125" y="99"/>
                      <a:pt x="169" y="55"/>
                      <a:pt x="169" y="0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9" name="Freeform 49"/>
              <p:cNvSpPr>
                <a:spLocks/>
              </p:cNvSpPr>
              <p:nvPr/>
            </p:nvSpPr>
            <p:spPr bwMode="auto">
              <a:xfrm>
                <a:off x="3878915" y="1953879"/>
                <a:ext cx="173916" cy="1637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00"/>
                  </a:cxn>
                  <a:cxn ang="0">
                    <a:pos x="99" y="100"/>
                  </a:cxn>
                  <a:cxn ang="0">
                    <a:pos x="99" y="100"/>
                  </a:cxn>
                  <a:cxn ang="0">
                    <a:pos x="0" y="0"/>
                  </a:cxn>
                </a:cxnLst>
                <a:rect l="0" t="0" r="r" b="b"/>
                <a:pathLst>
                  <a:path w="99" h="100">
                    <a:moveTo>
                      <a:pt x="0" y="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9" y="45"/>
                      <a:pt x="55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0" name="Freeform 50"/>
              <p:cNvSpPr>
                <a:spLocks noEditPoints="1"/>
              </p:cNvSpPr>
              <p:nvPr/>
            </p:nvSpPr>
            <p:spPr bwMode="auto">
              <a:xfrm>
                <a:off x="4121225" y="4576075"/>
                <a:ext cx="91843" cy="84587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0" y="26"/>
                  </a:cxn>
                  <a:cxn ang="0">
                    <a:pos x="26" y="52"/>
                  </a:cxn>
                  <a:cxn ang="0">
                    <a:pos x="52" y="26"/>
                  </a:cxn>
                  <a:cxn ang="0">
                    <a:pos x="26" y="0"/>
                  </a:cxn>
                  <a:cxn ang="0">
                    <a:pos x="26" y="45"/>
                  </a:cxn>
                  <a:cxn ang="0">
                    <a:pos x="7" y="26"/>
                  </a:cxn>
                  <a:cxn ang="0">
                    <a:pos x="26" y="7"/>
                  </a:cxn>
                  <a:cxn ang="0">
                    <a:pos x="45" y="26"/>
                  </a:cxn>
                  <a:cxn ang="0">
                    <a:pos x="26" y="45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40"/>
                      <a:pt x="12" y="52"/>
                      <a:pt x="26" y="52"/>
                    </a:cubicBezTo>
                    <a:cubicBezTo>
                      <a:pt x="41" y="52"/>
                      <a:pt x="52" y="40"/>
                      <a:pt x="52" y="26"/>
                    </a:cubicBezTo>
                    <a:cubicBezTo>
                      <a:pt x="52" y="12"/>
                      <a:pt x="41" y="0"/>
                      <a:pt x="26" y="0"/>
                    </a:cubicBezTo>
                    <a:close/>
                    <a:moveTo>
                      <a:pt x="26" y="45"/>
                    </a:moveTo>
                    <a:cubicBezTo>
                      <a:pt x="16" y="45"/>
                      <a:pt x="7" y="37"/>
                      <a:pt x="7" y="26"/>
                    </a:cubicBezTo>
                    <a:cubicBezTo>
                      <a:pt x="7" y="16"/>
                      <a:pt x="16" y="7"/>
                      <a:pt x="26" y="7"/>
                    </a:cubicBezTo>
                    <a:cubicBezTo>
                      <a:pt x="37" y="7"/>
                      <a:pt x="45" y="16"/>
                      <a:pt x="45" y="26"/>
                    </a:cubicBezTo>
                    <a:cubicBezTo>
                      <a:pt x="45" y="37"/>
                      <a:pt x="37" y="45"/>
                      <a:pt x="2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1" name="Freeform 51"/>
              <p:cNvSpPr>
                <a:spLocks noEditPoints="1"/>
              </p:cNvSpPr>
              <p:nvPr/>
            </p:nvSpPr>
            <p:spPr bwMode="auto">
              <a:xfrm>
                <a:off x="4056740" y="4518484"/>
                <a:ext cx="214952" cy="197969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0" y="61"/>
                  </a:cxn>
                  <a:cxn ang="0">
                    <a:pos x="61" y="122"/>
                  </a:cxn>
                  <a:cxn ang="0">
                    <a:pos x="122" y="61"/>
                  </a:cxn>
                  <a:cxn ang="0">
                    <a:pos x="61" y="0"/>
                  </a:cxn>
                  <a:cxn ang="0">
                    <a:pos x="62" y="91"/>
                  </a:cxn>
                  <a:cxn ang="0">
                    <a:pos x="33" y="62"/>
                  </a:cxn>
                  <a:cxn ang="0">
                    <a:pos x="62" y="33"/>
                  </a:cxn>
                  <a:cxn ang="0">
                    <a:pos x="91" y="62"/>
                  </a:cxn>
                  <a:cxn ang="0">
                    <a:pos x="62" y="91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8" y="0"/>
                      <a:pt x="0" y="27"/>
                      <a:pt x="0" y="61"/>
                    </a:cubicBezTo>
                    <a:cubicBezTo>
                      <a:pt x="0" y="95"/>
                      <a:pt x="28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2" y="91"/>
                    </a:moveTo>
                    <a:cubicBezTo>
                      <a:pt x="46" y="91"/>
                      <a:pt x="33" y="78"/>
                      <a:pt x="33" y="62"/>
                    </a:cubicBezTo>
                    <a:cubicBezTo>
                      <a:pt x="33" y="46"/>
                      <a:pt x="46" y="33"/>
                      <a:pt x="62" y="33"/>
                    </a:cubicBezTo>
                    <a:cubicBezTo>
                      <a:pt x="78" y="33"/>
                      <a:pt x="91" y="46"/>
                      <a:pt x="91" y="62"/>
                    </a:cubicBezTo>
                    <a:cubicBezTo>
                      <a:pt x="91" y="78"/>
                      <a:pt x="78" y="91"/>
                      <a:pt x="62" y="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2" name="Freeform 52"/>
              <p:cNvSpPr>
                <a:spLocks/>
              </p:cNvSpPr>
              <p:nvPr/>
            </p:nvSpPr>
            <p:spPr bwMode="auto">
              <a:xfrm>
                <a:off x="2569661" y="1395965"/>
                <a:ext cx="9771" cy="71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"/>
                  </a:cxn>
                  <a:cxn ang="0">
                    <a:pos x="5" y="4"/>
                  </a:cxn>
                  <a:cxn ang="0">
                    <a:pos x="5" y="2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1"/>
                      <a:pt x="5" y="0"/>
                      <a:pt x="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3" name="Freeform 53"/>
              <p:cNvSpPr>
                <a:spLocks/>
              </p:cNvSpPr>
              <p:nvPr/>
            </p:nvSpPr>
            <p:spPr bwMode="auto">
              <a:xfrm>
                <a:off x="2643917" y="1327576"/>
                <a:ext cx="9771" cy="8999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5" y="5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4" y="5"/>
                      <a:pt x="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4" name="Freeform 54"/>
              <p:cNvSpPr>
                <a:spLocks/>
              </p:cNvSpPr>
              <p:nvPr/>
            </p:nvSpPr>
            <p:spPr bwMode="auto">
              <a:xfrm>
                <a:off x="2716219" y="1395965"/>
                <a:ext cx="11725" cy="7199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5" name="Freeform 55"/>
              <p:cNvSpPr>
                <a:spLocks/>
              </p:cNvSpPr>
              <p:nvPr/>
            </p:nvSpPr>
            <p:spPr bwMode="auto">
              <a:xfrm>
                <a:off x="2643917" y="1462555"/>
                <a:ext cx="9771" cy="899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5" y="5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6" name="Freeform 56"/>
              <p:cNvSpPr>
                <a:spLocks/>
              </p:cNvSpPr>
              <p:nvPr/>
            </p:nvSpPr>
            <p:spPr bwMode="auto">
              <a:xfrm>
                <a:off x="2645871" y="1341974"/>
                <a:ext cx="44945" cy="6119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34"/>
                  </a:cxn>
                  <a:cxn ang="0">
                    <a:pos x="23" y="34"/>
                  </a:cxn>
                  <a:cxn ang="0">
                    <a:pos x="23" y="30"/>
                  </a:cxn>
                  <a:cxn ang="0">
                    <a:pos x="3" y="30"/>
                  </a:cxn>
                  <a:cxn ang="0">
                    <a:pos x="3" y="0"/>
                  </a:cxn>
                </a:cxnLst>
                <a:rect l="0" t="0" r="r" b="b"/>
                <a:pathLst>
                  <a:path w="23" h="34">
                    <a:moveTo>
                      <a:pt x="3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23" y="34"/>
                    </a:lnTo>
                    <a:lnTo>
                      <a:pt x="23" y="30"/>
                    </a:lnTo>
                    <a:lnTo>
                      <a:pt x="3" y="3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7" name="Freeform 57"/>
              <p:cNvSpPr>
                <a:spLocks/>
              </p:cNvSpPr>
              <p:nvPr/>
            </p:nvSpPr>
            <p:spPr bwMode="auto">
              <a:xfrm>
                <a:off x="2675183" y="1259186"/>
                <a:ext cx="111384" cy="9898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0" y="20"/>
                  </a:cxn>
                  <a:cxn ang="0">
                    <a:pos x="47" y="60"/>
                  </a:cxn>
                  <a:cxn ang="0">
                    <a:pos x="63" y="32"/>
                  </a:cxn>
                  <a:cxn ang="0">
                    <a:pos x="30" y="0"/>
                  </a:cxn>
                </a:cxnLst>
                <a:rect l="0" t="0" r="r" b="b"/>
                <a:pathLst>
                  <a:path w="63" h="60">
                    <a:moveTo>
                      <a:pt x="30" y="0"/>
                    </a:moveTo>
                    <a:cubicBezTo>
                      <a:pt x="16" y="0"/>
                      <a:pt x="5" y="8"/>
                      <a:pt x="0" y="20"/>
                    </a:cubicBezTo>
                    <a:cubicBezTo>
                      <a:pt x="21" y="24"/>
                      <a:pt x="39" y="40"/>
                      <a:pt x="47" y="60"/>
                    </a:cubicBezTo>
                    <a:cubicBezTo>
                      <a:pt x="56" y="54"/>
                      <a:pt x="63" y="44"/>
                      <a:pt x="63" y="32"/>
                    </a:cubicBezTo>
                    <a:cubicBezTo>
                      <a:pt x="63" y="14"/>
                      <a:pt x="48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8" name="Freeform 58"/>
              <p:cNvSpPr>
                <a:spLocks/>
              </p:cNvSpPr>
              <p:nvPr/>
            </p:nvSpPr>
            <p:spPr bwMode="auto">
              <a:xfrm>
                <a:off x="2509083" y="1259186"/>
                <a:ext cx="111384" cy="98985"/>
              </a:xfrm>
              <a:custGeom>
                <a:avLst/>
                <a:gdLst/>
                <a:ahLst/>
                <a:cxnLst>
                  <a:cxn ang="0">
                    <a:pos x="63" y="20"/>
                  </a:cxn>
                  <a:cxn ang="0">
                    <a:pos x="33" y="0"/>
                  </a:cxn>
                  <a:cxn ang="0">
                    <a:pos x="0" y="32"/>
                  </a:cxn>
                  <a:cxn ang="0">
                    <a:pos x="15" y="60"/>
                  </a:cxn>
                  <a:cxn ang="0">
                    <a:pos x="63" y="20"/>
                  </a:cxn>
                </a:cxnLst>
                <a:rect l="0" t="0" r="r" b="b"/>
                <a:pathLst>
                  <a:path w="63" h="60">
                    <a:moveTo>
                      <a:pt x="63" y="20"/>
                    </a:moveTo>
                    <a:cubicBezTo>
                      <a:pt x="58" y="8"/>
                      <a:pt x="46" y="0"/>
                      <a:pt x="33" y="0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44"/>
                      <a:pt x="6" y="54"/>
                      <a:pt x="15" y="60"/>
                    </a:cubicBezTo>
                    <a:cubicBezTo>
                      <a:pt x="23" y="40"/>
                      <a:pt x="41" y="24"/>
                      <a:pt x="63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9" name="Freeform 59"/>
              <p:cNvSpPr>
                <a:spLocks noEditPoints="1"/>
              </p:cNvSpPr>
              <p:nvPr/>
            </p:nvSpPr>
            <p:spPr bwMode="auto">
              <a:xfrm>
                <a:off x="2534487" y="1293381"/>
                <a:ext cx="228631" cy="226765"/>
              </a:xfrm>
              <a:custGeom>
                <a:avLst/>
                <a:gdLst/>
                <a:ahLst/>
                <a:cxnLst>
                  <a:cxn ang="0">
                    <a:pos x="129" y="65"/>
                  </a:cxn>
                  <a:cxn ang="0">
                    <a:pos x="64" y="0"/>
                  </a:cxn>
                  <a:cxn ang="0">
                    <a:pos x="0" y="65"/>
                  </a:cxn>
                  <a:cxn ang="0">
                    <a:pos x="26" y="117"/>
                  </a:cxn>
                  <a:cxn ang="0">
                    <a:pos x="16" y="139"/>
                  </a:cxn>
                  <a:cxn ang="0">
                    <a:pos x="25" y="139"/>
                  </a:cxn>
                  <a:cxn ang="0">
                    <a:pos x="33" y="121"/>
                  </a:cxn>
                  <a:cxn ang="0">
                    <a:pos x="64" y="129"/>
                  </a:cxn>
                  <a:cxn ang="0">
                    <a:pos x="94" y="122"/>
                  </a:cxn>
                  <a:cxn ang="0">
                    <a:pos x="101" y="139"/>
                  </a:cxn>
                  <a:cxn ang="0">
                    <a:pos x="111" y="139"/>
                  </a:cxn>
                  <a:cxn ang="0">
                    <a:pos x="101" y="118"/>
                  </a:cxn>
                  <a:cxn ang="0">
                    <a:pos x="129" y="65"/>
                  </a:cxn>
                  <a:cxn ang="0">
                    <a:pos x="17" y="65"/>
                  </a:cxn>
                  <a:cxn ang="0">
                    <a:pos x="64" y="18"/>
                  </a:cxn>
                  <a:cxn ang="0">
                    <a:pos x="106" y="42"/>
                  </a:cxn>
                  <a:cxn ang="0">
                    <a:pos x="111" y="64"/>
                  </a:cxn>
                  <a:cxn ang="0">
                    <a:pos x="63" y="112"/>
                  </a:cxn>
                  <a:cxn ang="0">
                    <a:pos x="50" y="110"/>
                  </a:cxn>
                  <a:cxn ang="0">
                    <a:pos x="17" y="65"/>
                  </a:cxn>
                </a:cxnLst>
                <a:rect l="0" t="0" r="r" b="b"/>
                <a:pathLst>
                  <a:path w="129" h="139">
                    <a:moveTo>
                      <a:pt x="129" y="65"/>
                    </a:moveTo>
                    <a:cubicBezTo>
                      <a:pt x="129" y="29"/>
                      <a:pt x="100" y="0"/>
                      <a:pt x="64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86"/>
                      <a:pt x="10" y="105"/>
                      <a:pt x="26" y="117"/>
                    </a:cubicBezTo>
                    <a:cubicBezTo>
                      <a:pt x="16" y="139"/>
                      <a:pt x="16" y="139"/>
                      <a:pt x="16" y="139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33" y="121"/>
                      <a:pt x="33" y="121"/>
                      <a:pt x="33" y="121"/>
                    </a:cubicBezTo>
                    <a:cubicBezTo>
                      <a:pt x="42" y="126"/>
                      <a:pt x="53" y="129"/>
                      <a:pt x="64" y="129"/>
                    </a:cubicBezTo>
                    <a:cubicBezTo>
                      <a:pt x="75" y="129"/>
                      <a:pt x="85" y="127"/>
                      <a:pt x="94" y="122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11" y="139"/>
                      <a:pt x="111" y="139"/>
                      <a:pt x="111" y="139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18" y="106"/>
                      <a:pt x="129" y="87"/>
                      <a:pt x="129" y="65"/>
                    </a:cubicBezTo>
                    <a:close/>
                    <a:moveTo>
                      <a:pt x="17" y="65"/>
                    </a:moveTo>
                    <a:cubicBezTo>
                      <a:pt x="17" y="39"/>
                      <a:pt x="38" y="18"/>
                      <a:pt x="64" y="18"/>
                    </a:cubicBezTo>
                    <a:cubicBezTo>
                      <a:pt x="82" y="18"/>
                      <a:pt x="98" y="28"/>
                      <a:pt x="106" y="42"/>
                    </a:cubicBezTo>
                    <a:cubicBezTo>
                      <a:pt x="109" y="49"/>
                      <a:pt x="111" y="56"/>
                      <a:pt x="111" y="64"/>
                    </a:cubicBezTo>
                    <a:cubicBezTo>
                      <a:pt x="111" y="90"/>
                      <a:pt x="89" y="112"/>
                      <a:pt x="63" y="112"/>
                    </a:cubicBezTo>
                    <a:cubicBezTo>
                      <a:pt x="59" y="112"/>
                      <a:pt x="54" y="111"/>
                      <a:pt x="50" y="110"/>
                    </a:cubicBezTo>
                    <a:cubicBezTo>
                      <a:pt x="31" y="104"/>
                      <a:pt x="17" y="86"/>
                      <a:pt x="17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0" name="Freeform 60"/>
              <p:cNvSpPr>
                <a:spLocks noEditPoints="1"/>
              </p:cNvSpPr>
              <p:nvPr/>
            </p:nvSpPr>
            <p:spPr bwMode="auto">
              <a:xfrm>
                <a:off x="4383076" y="2351618"/>
                <a:ext cx="283346" cy="260960"/>
              </a:xfrm>
              <a:custGeom>
                <a:avLst/>
                <a:gdLst/>
                <a:ahLst/>
                <a:cxnLst>
                  <a:cxn ang="0">
                    <a:pos x="131" y="70"/>
                  </a:cxn>
                  <a:cxn ang="0">
                    <a:pos x="120" y="59"/>
                  </a:cxn>
                  <a:cxn ang="0">
                    <a:pos x="145" y="32"/>
                  </a:cxn>
                  <a:cxn ang="0">
                    <a:pos x="111" y="0"/>
                  </a:cxn>
                  <a:cxn ang="0">
                    <a:pos x="86" y="26"/>
                  </a:cxn>
                  <a:cxn ang="0">
                    <a:pos x="73" y="12"/>
                  </a:cxn>
                  <a:cxn ang="0">
                    <a:pos x="57" y="29"/>
                  </a:cxn>
                  <a:cxn ang="0">
                    <a:pos x="70" y="41"/>
                  </a:cxn>
                  <a:cxn ang="0">
                    <a:pos x="18" y="94"/>
                  </a:cxn>
                  <a:cxn ang="0">
                    <a:pos x="17" y="110"/>
                  </a:cxn>
                  <a:cxn ang="0">
                    <a:pos x="0" y="125"/>
                  </a:cxn>
                  <a:cxn ang="0">
                    <a:pos x="20" y="145"/>
                  </a:cxn>
                  <a:cxn ang="0">
                    <a:pos x="36" y="130"/>
                  </a:cxn>
                  <a:cxn ang="0">
                    <a:pos x="52" y="127"/>
                  </a:cxn>
                  <a:cxn ang="0">
                    <a:pos x="104" y="75"/>
                  </a:cxn>
                  <a:cxn ang="0">
                    <a:pos x="116" y="87"/>
                  </a:cxn>
                  <a:cxn ang="0">
                    <a:pos x="131" y="70"/>
                  </a:cxn>
                  <a:cxn ang="0">
                    <a:pos x="49" y="122"/>
                  </a:cxn>
                  <a:cxn ang="0">
                    <a:pos x="33" y="124"/>
                  </a:cxn>
                  <a:cxn ang="0">
                    <a:pos x="20" y="136"/>
                  </a:cxn>
                  <a:cxn ang="0">
                    <a:pos x="10" y="125"/>
                  </a:cxn>
                  <a:cxn ang="0">
                    <a:pos x="22" y="113"/>
                  </a:cxn>
                  <a:cxn ang="0">
                    <a:pos x="24" y="97"/>
                  </a:cxn>
                  <a:cxn ang="0">
                    <a:pos x="74" y="46"/>
                  </a:cxn>
                  <a:cxn ang="0">
                    <a:pos x="100" y="70"/>
                  </a:cxn>
                  <a:cxn ang="0">
                    <a:pos x="49" y="122"/>
                  </a:cxn>
                </a:cxnLst>
                <a:rect l="0" t="0" r="r" b="b"/>
                <a:pathLst>
                  <a:path w="145" h="145">
                    <a:moveTo>
                      <a:pt x="131" y="70"/>
                    </a:moveTo>
                    <a:lnTo>
                      <a:pt x="120" y="59"/>
                    </a:lnTo>
                    <a:lnTo>
                      <a:pt x="145" y="32"/>
                    </a:lnTo>
                    <a:lnTo>
                      <a:pt x="111" y="0"/>
                    </a:lnTo>
                    <a:lnTo>
                      <a:pt x="86" y="26"/>
                    </a:lnTo>
                    <a:lnTo>
                      <a:pt x="73" y="12"/>
                    </a:lnTo>
                    <a:lnTo>
                      <a:pt x="57" y="29"/>
                    </a:lnTo>
                    <a:lnTo>
                      <a:pt x="70" y="41"/>
                    </a:lnTo>
                    <a:lnTo>
                      <a:pt x="18" y="94"/>
                    </a:lnTo>
                    <a:lnTo>
                      <a:pt x="17" y="110"/>
                    </a:lnTo>
                    <a:lnTo>
                      <a:pt x="0" y="125"/>
                    </a:lnTo>
                    <a:lnTo>
                      <a:pt x="20" y="145"/>
                    </a:lnTo>
                    <a:lnTo>
                      <a:pt x="36" y="130"/>
                    </a:lnTo>
                    <a:lnTo>
                      <a:pt x="52" y="127"/>
                    </a:lnTo>
                    <a:lnTo>
                      <a:pt x="104" y="75"/>
                    </a:lnTo>
                    <a:lnTo>
                      <a:pt x="116" y="87"/>
                    </a:lnTo>
                    <a:lnTo>
                      <a:pt x="131" y="70"/>
                    </a:lnTo>
                    <a:close/>
                    <a:moveTo>
                      <a:pt x="49" y="122"/>
                    </a:moveTo>
                    <a:lnTo>
                      <a:pt x="33" y="124"/>
                    </a:lnTo>
                    <a:lnTo>
                      <a:pt x="20" y="136"/>
                    </a:lnTo>
                    <a:lnTo>
                      <a:pt x="10" y="125"/>
                    </a:lnTo>
                    <a:lnTo>
                      <a:pt x="22" y="113"/>
                    </a:lnTo>
                    <a:lnTo>
                      <a:pt x="24" y="97"/>
                    </a:lnTo>
                    <a:lnTo>
                      <a:pt x="74" y="46"/>
                    </a:lnTo>
                    <a:lnTo>
                      <a:pt x="100" y="70"/>
                    </a:lnTo>
                    <a:lnTo>
                      <a:pt x="49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1" name="Freeform 61"/>
              <p:cNvSpPr>
                <a:spLocks/>
              </p:cNvSpPr>
              <p:nvPr/>
            </p:nvSpPr>
            <p:spPr bwMode="auto">
              <a:xfrm>
                <a:off x="4963447" y="3321668"/>
                <a:ext cx="336107" cy="350946"/>
              </a:xfrm>
              <a:custGeom>
                <a:avLst/>
                <a:gdLst/>
                <a:ahLst/>
                <a:cxnLst>
                  <a:cxn ang="0">
                    <a:pos x="130" y="135"/>
                  </a:cxn>
                  <a:cxn ang="0">
                    <a:pos x="128" y="87"/>
                  </a:cxn>
                  <a:cxn ang="0">
                    <a:pos x="145" y="50"/>
                  </a:cxn>
                  <a:cxn ang="0">
                    <a:pos x="96" y="0"/>
                  </a:cxn>
                  <a:cxn ang="0">
                    <a:pos x="46" y="50"/>
                  </a:cxn>
                  <a:cxn ang="0">
                    <a:pos x="66" y="90"/>
                  </a:cxn>
                  <a:cxn ang="0">
                    <a:pos x="60" y="133"/>
                  </a:cxn>
                  <a:cxn ang="0">
                    <a:pos x="18" y="187"/>
                  </a:cxn>
                  <a:cxn ang="0">
                    <a:pos x="0" y="187"/>
                  </a:cxn>
                  <a:cxn ang="0">
                    <a:pos x="0" y="215"/>
                  </a:cxn>
                  <a:cxn ang="0">
                    <a:pos x="191" y="215"/>
                  </a:cxn>
                  <a:cxn ang="0">
                    <a:pos x="191" y="187"/>
                  </a:cxn>
                  <a:cxn ang="0">
                    <a:pos x="173" y="187"/>
                  </a:cxn>
                  <a:cxn ang="0">
                    <a:pos x="130" y="135"/>
                  </a:cxn>
                </a:cxnLst>
                <a:rect l="0" t="0" r="r" b="b"/>
                <a:pathLst>
                  <a:path w="191" h="215">
                    <a:moveTo>
                      <a:pt x="130" y="135"/>
                    </a:moveTo>
                    <a:cubicBezTo>
                      <a:pt x="125" y="120"/>
                      <a:pt x="126" y="100"/>
                      <a:pt x="128" y="87"/>
                    </a:cubicBezTo>
                    <a:cubicBezTo>
                      <a:pt x="139" y="78"/>
                      <a:pt x="145" y="65"/>
                      <a:pt x="145" y="50"/>
                    </a:cubicBezTo>
                    <a:cubicBezTo>
                      <a:pt x="145" y="22"/>
                      <a:pt x="123" y="0"/>
                      <a:pt x="96" y="0"/>
                    </a:cubicBezTo>
                    <a:cubicBezTo>
                      <a:pt x="68" y="0"/>
                      <a:pt x="46" y="22"/>
                      <a:pt x="46" y="50"/>
                    </a:cubicBezTo>
                    <a:cubicBezTo>
                      <a:pt x="46" y="66"/>
                      <a:pt x="54" y="81"/>
                      <a:pt x="66" y="90"/>
                    </a:cubicBezTo>
                    <a:cubicBezTo>
                      <a:pt x="67" y="102"/>
                      <a:pt x="66" y="118"/>
                      <a:pt x="60" y="133"/>
                    </a:cubicBezTo>
                    <a:cubicBezTo>
                      <a:pt x="51" y="158"/>
                      <a:pt x="24" y="182"/>
                      <a:pt x="18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191" y="215"/>
                      <a:pt x="191" y="215"/>
                      <a:pt x="191" y="215"/>
                    </a:cubicBezTo>
                    <a:cubicBezTo>
                      <a:pt x="191" y="187"/>
                      <a:pt x="191" y="187"/>
                      <a:pt x="191" y="187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67" y="182"/>
                      <a:pt x="137" y="156"/>
                      <a:pt x="130" y="1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2" name="Freeform 62"/>
              <p:cNvSpPr>
                <a:spLocks noEditPoints="1"/>
              </p:cNvSpPr>
              <p:nvPr/>
            </p:nvSpPr>
            <p:spPr bwMode="auto">
              <a:xfrm>
                <a:off x="1774337" y="1179999"/>
                <a:ext cx="138742" cy="125981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71" y="70"/>
                  </a:cxn>
                  <a:cxn ang="0">
                    <a:pos x="71" y="0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20" y="32"/>
                  </a:cxn>
                  <a:cxn ang="0">
                    <a:pos x="32" y="32"/>
                  </a:cxn>
                  <a:cxn ang="0">
                    <a:pos x="32" y="19"/>
                  </a:cxn>
                  <a:cxn ang="0">
                    <a:pos x="39" y="19"/>
                  </a:cxn>
                  <a:cxn ang="0">
                    <a:pos x="39" y="32"/>
                  </a:cxn>
                  <a:cxn ang="0">
                    <a:pos x="51" y="32"/>
                  </a:cxn>
                  <a:cxn ang="0">
                    <a:pos x="51" y="39"/>
                  </a:cxn>
                  <a:cxn ang="0">
                    <a:pos x="39" y="39"/>
                  </a:cxn>
                  <a:cxn ang="0">
                    <a:pos x="39" y="51"/>
                  </a:cxn>
                  <a:cxn ang="0">
                    <a:pos x="32" y="51"/>
                  </a:cxn>
                  <a:cxn ang="0">
                    <a:pos x="32" y="39"/>
                  </a:cxn>
                  <a:cxn ang="0">
                    <a:pos x="20" y="39"/>
                  </a:cxn>
                  <a:cxn ang="0">
                    <a:pos x="20" y="32"/>
                  </a:cxn>
                </a:cxnLst>
                <a:rect l="0" t="0" r="r" b="b"/>
                <a:pathLst>
                  <a:path w="71" h="70">
                    <a:moveTo>
                      <a:pt x="0" y="70"/>
                    </a:moveTo>
                    <a:lnTo>
                      <a:pt x="71" y="70"/>
                    </a:lnTo>
                    <a:lnTo>
                      <a:pt x="71" y="0"/>
                    </a:lnTo>
                    <a:lnTo>
                      <a:pt x="0" y="0"/>
                    </a:lnTo>
                    <a:lnTo>
                      <a:pt x="0" y="70"/>
                    </a:lnTo>
                    <a:close/>
                    <a:moveTo>
                      <a:pt x="20" y="32"/>
                    </a:moveTo>
                    <a:lnTo>
                      <a:pt x="32" y="32"/>
                    </a:lnTo>
                    <a:lnTo>
                      <a:pt x="32" y="19"/>
                    </a:lnTo>
                    <a:lnTo>
                      <a:pt x="39" y="19"/>
                    </a:lnTo>
                    <a:lnTo>
                      <a:pt x="39" y="32"/>
                    </a:lnTo>
                    <a:lnTo>
                      <a:pt x="51" y="32"/>
                    </a:lnTo>
                    <a:lnTo>
                      <a:pt x="51" y="39"/>
                    </a:lnTo>
                    <a:lnTo>
                      <a:pt x="39" y="39"/>
                    </a:lnTo>
                    <a:lnTo>
                      <a:pt x="39" y="51"/>
                    </a:lnTo>
                    <a:lnTo>
                      <a:pt x="32" y="51"/>
                    </a:lnTo>
                    <a:lnTo>
                      <a:pt x="32" y="39"/>
                    </a:lnTo>
                    <a:lnTo>
                      <a:pt x="20" y="39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3" name="Freeform 63"/>
              <p:cNvSpPr>
                <a:spLocks noEditPoints="1"/>
              </p:cNvSpPr>
              <p:nvPr/>
            </p:nvSpPr>
            <p:spPr bwMode="auto">
              <a:xfrm>
                <a:off x="1774337" y="1320377"/>
                <a:ext cx="138742" cy="124181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71" y="69"/>
                  </a:cxn>
                  <a:cxn ang="0">
                    <a:pos x="71" y="0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20" y="31"/>
                  </a:cxn>
                  <a:cxn ang="0">
                    <a:pos x="51" y="31"/>
                  </a:cxn>
                  <a:cxn ang="0">
                    <a:pos x="51" y="38"/>
                  </a:cxn>
                  <a:cxn ang="0">
                    <a:pos x="20" y="38"/>
                  </a:cxn>
                  <a:cxn ang="0">
                    <a:pos x="20" y="31"/>
                  </a:cxn>
                </a:cxnLst>
                <a:rect l="0" t="0" r="r" b="b"/>
                <a:pathLst>
                  <a:path w="71" h="69">
                    <a:moveTo>
                      <a:pt x="0" y="69"/>
                    </a:moveTo>
                    <a:lnTo>
                      <a:pt x="71" y="69"/>
                    </a:lnTo>
                    <a:lnTo>
                      <a:pt x="71" y="0"/>
                    </a:lnTo>
                    <a:lnTo>
                      <a:pt x="0" y="0"/>
                    </a:lnTo>
                    <a:lnTo>
                      <a:pt x="0" y="69"/>
                    </a:lnTo>
                    <a:close/>
                    <a:moveTo>
                      <a:pt x="20" y="31"/>
                    </a:moveTo>
                    <a:lnTo>
                      <a:pt x="51" y="31"/>
                    </a:lnTo>
                    <a:lnTo>
                      <a:pt x="51" y="38"/>
                    </a:lnTo>
                    <a:lnTo>
                      <a:pt x="20" y="38"/>
                    </a:lnTo>
                    <a:lnTo>
                      <a:pt x="20" y="3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4" name="Freeform 64"/>
              <p:cNvSpPr>
                <a:spLocks noEditPoints="1"/>
              </p:cNvSpPr>
              <p:nvPr/>
            </p:nvSpPr>
            <p:spPr bwMode="auto">
              <a:xfrm>
                <a:off x="1934574" y="1179999"/>
                <a:ext cx="136788" cy="12598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0"/>
                  </a:cxn>
                  <a:cxn ang="0">
                    <a:pos x="70" y="70"/>
                  </a:cxn>
                  <a:cxn ang="0">
                    <a:pos x="70" y="0"/>
                  </a:cxn>
                  <a:cxn ang="0">
                    <a:pos x="0" y="0"/>
                  </a:cxn>
                  <a:cxn ang="0">
                    <a:pos x="51" y="43"/>
                  </a:cxn>
                  <a:cxn ang="0">
                    <a:pos x="46" y="49"/>
                  </a:cxn>
                  <a:cxn ang="0">
                    <a:pos x="38" y="40"/>
                  </a:cxn>
                  <a:cxn ang="0">
                    <a:pos x="29" y="49"/>
                  </a:cxn>
                  <a:cxn ang="0">
                    <a:pos x="24" y="43"/>
                  </a:cxn>
                  <a:cxn ang="0">
                    <a:pos x="32" y="35"/>
                  </a:cxn>
                  <a:cxn ang="0">
                    <a:pos x="24" y="26"/>
                  </a:cxn>
                  <a:cxn ang="0">
                    <a:pos x="29" y="22"/>
                  </a:cxn>
                  <a:cxn ang="0">
                    <a:pos x="38" y="30"/>
                  </a:cxn>
                  <a:cxn ang="0">
                    <a:pos x="46" y="22"/>
                  </a:cxn>
                  <a:cxn ang="0">
                    <a:pos x="51" y="26"/>
                  </a:cxn>
                  <a:cxn ang="0">
                    <a:pos x="42" y="35"/>
                  </a:cxn>
                  <a:cxn ang="0">
                    <a:pos x="51" y="43"/>
                  </a:cxn>
                </a:cxnLst>
                <a:rect l="0" t="0" r="r" b="b"/>
                <a:pathLst>
                  <a:path w="70" h="70">
                    <a:moveTo>
                      <a:pt x="0" y="0"/>
                    </a:moveTo>
                    <a:lnTo>
                      <a:pt x="0" y="70"/>
                    </a:lnTo>
                    <a:lnTo>
                      <a:pt x="70" y="70"/>
                    </a:lnTo>
                    <a:lnTo>
                      <a:pt x="70" y="0"/>
                    </a:lnTo>
                    <a:lnTo>
                      <a:pt x="0" y="0"/>
                    </a:lnTo>
                    <a:close/>
                    <a:moveTo>
                      <a:pt x="51" y="43"/>
                    </a:moveTo>
                    <a:lnTo>
                      <a:pt x="46" y="49"/>
                    </a:lnTo>
                    <a:lnTo>
                      <a:pt x="38" y="40"/>
                    </a:lnTo>
                    <a:lnTo>
                      <a:pt x="29" y="49"/>
                    </a:lnTo>
                    <a:lnTo>
                      <a:pt x="24" y="43"/>
                    </a:lnTo>
                    <a:lnTo>
                      <a:pt x="32" y="35"/>
                    </a:lnTo>
                    <a:lnTo>
                      <a:pt x="24" y="26"/>
                    </a:lnTo>
                    <a:lnTo>
                      <a:pt x="29" y="22"/>
                    </a:lnTo>
                    <a:lnTo>
                      <a:pt x="38" y="30"/>
                    </a:lnTo>
                    <a:lnTo>
                      <a:pt x="46" y="22"/>
                    </a:lnTo>
                    <a:lnTo>
                      <a:pt x="51" y="26"/>
                    </a:lnTo>
                    <a:lnTo>
                      <a:pt x="42" y="35"/>
                    </a:lnTo>
                    <a:lnTo>
                      <a:pt x="51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5" name="Freeform 65"/>
              <p:cNvSpPr>
                <a:spLocks noEditPoints="1"/>
              </p:cNvSpPr>
              <p:nvPr/>
            </p:nvSpPr>
            <p:spPr bwMode="auto">
              <a:xfrm>
                <a:off x="1934574" y="1320377"/>
                <a:ext cx="136788" cy="124181"/>
              </a:xfrm>
              <a:custGeom>
                <a:avLst/>
                <a:gdLst/>
                <a:ahLst/>
                <a:cxnLst>
                  <a:cxn ang="0">
                    <a:pos x="0" y="77"/>
                  </a:cxn>
                  <a:cxn ang="0">
                    <a:pos x="78" y="77"/>
                  </a:cxn>
                  <a:cxn ang="0">
                    <a:pos x="78" y="0"/>
                  </a:cxn>
                  <a:cxn ang="0">
                    <a:pos x="0" y="0"/>
                  </a:cxn>
                  <a:cxn ang="0">
                    <a:pos x="0" y="77"/>
                  </a:cxn>
                  <a:cxn ang="0">
                    <a:pos x="47" y="56"/>
                  </a:cxn>
                  <a:cxn ang="0">
                    <a:pos x="46" y="58"/>
                  </a:cxn>
                  <a:cxn ang="0">
                    <a:pos x="44" y="60"/>
                  </a:cxn>
                  <a:cxn ang="0">
                    <a:pos x="41" y="60"/>
                  </a:cxn>
                  <a:cxn ang="0">
                    <a:pos x="39" y="60"/>
                  </a:cxn>
                  <a:cxn ang="0">
                    <a:pos x="37" y="58"/>
                  </a:cxn>
                  <a:cxn ang="0">
                    <a:pos x="35" y="56"/>
                  </a:cxn>
                  <a:cxn ang="0">
                    <a:pos x="35" y="54"/>
                  </a:cxn>
                  <a:cxn ang="0">
                    <a:pos x="35" y="51"/>
                  </a:cxn>
                  <a:cxn ang="0">
                    <a:pos x="37" y="49"/>
                  </a:cxn>
                  <a:cxn ang="0">
                    <a:pos x="39" y="48"/>
                  </a:cxn>
                  <a:cxn ang="0">
                    <a:pos x="41" y="47"/>
                  </a:cxn>
                  <a:cxn ang="0">
                    <a:pos x="44" y="48"/>
                  </a:cxn>
                  <a:cxn ang="0">
                    <a:pos x="46" y="49"/>
                  </a:cxn>
                  <a:cxn ang="0">
                    <a:pos x="47" y="51"/>
                  </a:cxn>
                  <a:cxn ang="0">
                    <a:pos x="47" y="54"/>
                  </a:cxn>
                  <a:cxn ang="0">
                    <a:pos x="47" y="56"/>
                  </a:cxn>
                  <a:cxn ang="0">
                    <a:pos x="35" y="20"/>
                  </a:cxn>
                  <a:cxn ang="0">
                    <a:pos x="37" y="18"/>
                  </a:cxn>
                  <a:cxn ang="0">
                    <a:pos x="39" y="17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6" y="18"/>
                  </a:cxn>
                  <a:cxn ang="0">
                    <a:pos x="47" y="20"/>
                  </a:cxn>
                  <a:cxn ang="0">
                    <a:pos x="47" y="23"/>
                  </a:cxn>
                  <a:cxn ang="0">
                    <a:pos x="47" y="25"/>
                  </a:cxn>
                  <a:cxn ang="0">
                    <a:pos x="46" y="27"/>
                  </a:cxn>
                  <a:cxn ang="0">
                    <a:pos x="44" y="29"/>
                  </a:cxn>
                  <a:cxn ang="0">
                    <a:pos x="41" y="29"/>
                  </a:cxn>
                  <a:cxn ang="0">
                    <a:pos x="39" y="29"/>
                  </a:cxn>
                  <a:cxn ang="0">
                    <a:pos x="37" y="27"/>
                  </a:cxn>
                  <a:cxn ang="0">
                    <a:pos x="35" y="25"/>
                  </a:cxn>
                  <a:cxn ang="0">
                    <a:pos x="35" y="23"/>
                  </a:cxn>
                  <a:cxn ang="0">
                    <a:pos x="35" y="20"/>
                  </a:cxn>
                  <a:cxn ang="0">
                    <a:pos x="24" y="34"/>
                  </a:cxn>
                  <a:cxn ang="0">
                    <a:pos x="59" y="34"/>
                  </a:cxn>
                  <a:cxn ang="0">
                    <a:pos x="59" y="43"/>
                  </a:cxn>
                  <a:cxn ang="0">
                    <a:pos x="24" y="43"/>
                  </a:cxn>
                  <a:cxn ang="0">
                    <a:pos x="24" y="34"/>
                  </a:cxn>
                </a:cxnLst>
                <a:rect l="0" t="0" r="r" b="b"/>
                <a:pathLst>
                  <a:path w="78" h="77">
                    <a:moveTo>
                      <a:pt x="0" y="77"/>
                    </a:moveTo>
                    <a:cubicBezTo>
                      <a:pt x="78" y="77"/>
                      <a:pt x="78" y="77"/>
                      <a:pt x="78" y="7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7"/>
                    </a:lnTo>
                    <a:close/>
                    <a:moveTo>
                      <a:pt x="47" y="56"/>
                    </a:moveTo>
                    <a:cubicBezTo>
                      <a:pt x="47" y="57"/>
                      <a:pt x="46" y="58"/>
                      <a:pt x="46" y="58"/>
                    </a:cubicBezTo>
                    <a:cubicBezTo>
                      <a:pt x="45" y="59"/>
                      <a:pt x="44" y="59"/>
                      <a:pt x="44" y="60"/>
                    </a:cubicBezTo>
                    <a:cubicBezTo>
                      <a:pt x="43" y="60"/>
                      <a:pt x="42" y="60"/>
                      <a:pt x="41" y="60"/>
                    </a:cubicBezTo>
                    <a:cubicBezTo>
                      <a:pt x="40" y="60"/>
                      <a:pt x="39" y="60"/>
                      <a:pt x="39" y="60"/>
                    </a:cubicBezTo>
                    <a:cubicBezTo>
                      <a:pt x="38" y="59"/>
                      <a:pt x="37" y="59"/>
                      <a:pt x="37" y="58"/>
                    </a:cubicBezTo>
                    <a:cubicBezTo>
                      <a:pt x="36" y="58"/>
                      <a:pt x="35" y="57"/>
                      <a:pt x="35" y="56"/>
                    </a:cubicBezTo>
                    <a:cubicBezTo>
                      <a:pt x="35" y="56"/>
                      <a:pt x="35" y="55"/>
                      <a:pt x="35" y="54"/>
                    </a:cubicBezTo>
                    <a:cubicBezTo>
                      <a:pt x="35" y="53"/>
                      <a:pt x="35" y="52"/>
                      <a:pt x="35" y="51"/>
                    </a:cubicBezTo>
                    <a:cubicBezTo>
                      <a:pt x="35" y="51"/>
                      <a:pt x="36" y="50"/>
                      <a:pt x="37" y="49"/>
                    </a:cubicBezTo>
                    <a:cubicBezTo>
                      <a:pt x="37" y="49"/>
                      <a:pt x="38" y="48"/>
                      <a:pt x="39" y="48"/>
                    </a:cubicBezTo>
                    <a:cubicBezTo>
                      <a:pt x="39" y="48"/>
                      <a:pt x="40" y="47"/>
                      <a:pt x="41" y="47"/>
                    </a:cubicBezTo>
                    <a:cubicBezTo>
                      <a:pt x="42" y="47"/>
                      <a:pt x="43" y="48"/>
                      <a:pt x="44" y="48"/>
                    </a:cubicBezTo>
                    <a:cubicBezTo>
                      <a:pt x="44" y="48"/>
                      <a:pt x="45" y="49"/>
                      <a:pt x="46" y="49"/>
                    </a:cubicBezTo>
                    <a:cubicBezTo>
                      <a:pt x="46" y="50"/>
                      <a:pt x="47" y="51"/>
                      <a:pt x="47" y="51"/>
                    </a:cubicBezTo>
                    <a:cubicBezTo>
                      <a:pt x="47" y="52"/>
                      <a:pt x="47" y="53"/>
                      <a:pt x="47" y="54"/>
                    </a:cubicBezTo>
                    <a:cubicBezTo>
                      <a:pt x="47" y="55"/>
                      <a:pt x="47" y="56"/>
                      <a:pt x="47" y="56"/>
                    </a:cubicBezTo>
                    <a:close/>
                    <a:moveTo>
                      <a:pt x="35" y="20"/>
                    </a:moveTo>
                    <a:cubicBezTo>
                      <a:pt x="35" y="19"/>
                      <a:pt x="36" y="19"/>
                      <a:pt x="37" y="18"/>
                    </a:cubicBezTo>
                    <a:cubicBezTo>
                      <a:pt x="37" y="18"/>
                      <a:pt x="38" y="17"/>
                      <a:pt x="39" y="17"/>
                    </a:cubicBezTo>
                    <a:cubicBezTo>
                      <a:pt x="39" y="16"/>
                      <a:pt x="40" y="16"/>
                      <a:pt x="41" y="16"/>
                    </a:cubicBezTo>
                    <a:cubicBezTo>
                      <a:pt x="42" y="16"/>
                      <a:pt x="43" y="16"/>
                      <a:pt x="44" y="17"/>
                    </a:cubicBezTo>
                    <a:cubicBezTo>
                      <a:pt x="44" y="17"/>
                      <a:pt x="45" y="18"/>
                      <a:pt x="46" y="18"/>
                    </a:cubicBezTo>
                    <a:cubicBezTo>
                      <a:pt x="46" y="19"/>
                      <a:pt x="47" y="19"/>
                      <a:pt x="47" y="20"/>
                    </a:cubicBezTo>
                    <a:cubicBezTo>
                      <a:pt x="47" y="21"/>
                      <a:pt x="47" y="22"/>
                      <a:pt x="47" y="23"/>
                    </a:cubicBezTo>
                    <a:cubicBezTo>
                      <a:pt x="47" y="24"/>
                      <a:pt x="47" y="25"/>
                      <a:pt x="47" y="25"/>
                    </a:cubicBezTo>
                    <a:cubicBezTo>
                      <a:pt x="47" y="26"/>
                      <a:pt x="46" y="27"/>
                      <a:pt x="46" y="27"/>
                    </a:cubicBezTo>
                    <a:cubicBezTo>
                      <a:pt x="45" y="28"/>
                      <a:pt x="44" y="28"/>
                      <a:pt x="44" y="29"/>
                    </a:cubicBezTo>
                    <a:cubicBezTo>
                      <a:pt x="43" y="29"/>
                      <a:pt x="42" y="29"/>
                      <a:pt x="41" y="29"/>
                    </a:cubicBezTo>
                    <a:cubicBezTo>
                      <a:pt x="40" y="29"/>
                      <a:pt x="39" y="29"/>
                      <a:pt x="39" y="29"/>
                    </a:cubicBezTo>
                    <a:cubicBezTo>
                      <a:pt x="38" y="28"/>
                      <a:pt x="37" y="28"/>
                      <a:pt x="37" y="27"/>
                    </a:cubicBezTo>
                    <a:cubicBezTo>
                      <a:pt x="36" y="27"/>
                      <a:pt x="35" y="26"/>
                      <a:pt x="35" y="25"/>
                    </a:cubicBezTo>
                    <a:cubicBezTo>
                      <a:pt x="35" y="25"/>
                      <a:pt x="35" y="24"/>
                      <a:pt x="35" y="23"/>
                    </a:cubicBezTo>
                    <a:cubicBezTo>
                      <a:pt x="35" y="22"/>
                      <a:pt x="35" y="21"/>
                      <a:pt x="35" y="20"/>
                    </a:cubicBezTo>
                    <a:close/>
                    <a:moveTo>
                      <a:pt x="24" y="3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24" y="43"/>
                      <a:pt x="24" y="43"/>
                      <a:pt x="24" y="43"/>
                    </a:cubicBezTo>
                    <a:lnTo>
                      <a:pt x="24" y="3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6" name="Freeform 66"/>
              <p:cNvSpPr>
                <a:spLocks/>
              </p:cNvSpPr>
              <p:nvPr/>
            </p:nvSpPr>
            <p:spPr bwMode="auto">
              <a:xfrm>
                <a:off x="293121" y="3478244"/>
                <a:ext cx="275530" cy="302353"/>
              </a:xfrm>
              <a:custGeom>
                <a:avLst/>
                <a:gdLst/>
                <a:ahLst/>
                <a:cxnLst>
                  <a:cxn ang="0">
                    <a:pos x="10" y="133"/>
                  </a:cxn>
                  <a:cxn ang="0">
                    <a:pos x="26" y="140"/>
                  </a:cxn>
                  <a:cxn ang="0">
                    <a:pos x="48" y="118"/>
                  </a:cxn>
                  <a:cxn ang="0">
                    <a:pos x="26" y="96"/>
                  </a:cxn>
                  <a:cxn ang="0">
                    <a:pos x="10" y="103"/>
                  </a:cxn>
                  <a:cxn ang="0">
                    <a:pos x="1" y="103"/>
                  </a:cxn>
                  <a:cxn ang="0">
                    <a:pos x="1" y="52"/>
                  </a:cxn>
                  <a:cxn ang="0">
                    <a:pos x="64" y="52"/>
                  </a:cxn>
                  <a:cxn ang="0">
                    <a:pos x="64" y="44"/>
                  </a:cxn>
                  <a:cxn ang="0">
                    <a:pos x="56" y="25"/>
                  </a:cxn>
                  <a:cxn ang="0">
                    <a:pos x="82" y="0"/>
                  </a:cxn>
                  <a:cxn ang="0">
                    <a:pos x="107" y="26"/>
                  </a:cxn>
                  <a:cxn ang="0">
                    <a:pos x="100" y="44"/>
                  </a:cxn>
                  <a:cxn ang="0">
                    <a:pos x="99" y="52"/>
                  </a:cxn>
                  <a:cxn ang="0">
                    <a:pos x="156" y="52"/>
                  </a:cxn>
                  <a:cxn ang="0">
                    <a:pos x="156" y="103"/>
                  </a:cxn>
                  <a:cxn ang="0">
                    <a:pos x="148" y="103"/>
                  </a:cxn>
                  <a:cxn ang="0">
                    <a:pos x="133" y="96"/>
                  </a:cxn>
                  <a:cxn ang="0">
                    <a:pos x="111" y="118"/>
                  </a:cxn>
                  <a:cxn ang="0">
                    <a:pos x="133" y="140"/>
                  </a:cxn>
                  <a:cxn ang="0">
                    <a:pos x="148" y="134"/>
                  </a:cxn>
                  <a:cxn ang="0">
                    <a:pos x="156" y="134"/>
                  </a:cxn>
                  <a:cxn ang="0">
                    <a:pos x="156" y="186"/>
                  </a:cxn>
                  <a:cxn ang="0">
                    <a:pos x="96" y="186"/>
                  </a:cxn>
                  <a:cxn ang="0">
                    <a:pos x="96" y="180"/>
                  </a:cxn>
                  <a:cxn ang="0">
                    <a:pos x="103" y="165"/>
                  </a:cxn>
                  <a:cxn ang="0">
                    <a:pos x="81" y="143"/>
                  </a:cxn>
                  <a:cxn ang="0">
                    <a:pos x="59" y="165"/>
                  </a:cxn>
                  <a:cxn ang="0">
                    <a:pos x="66" y="180"/>
                  </a:cxn>
                  <a:cxn ang="0">
                    <a:pos x="66" y="186"/>
                  </a:cxn>
                  <a:cxn ang="0">
                    <a:pos x="0" y="186"/>
                  </a:cxn>
                  <a:cxn ang="0">
                    <a:pos x="1" y="133"/>
                  </a:cxn>
                  <a:cxn ang="0">
                    <a:pos x="10" y="133"/>
                  </a:cxn>
                </a:cxnLst>
                <a:rect l="0" t="0" r="r" b="b"/>
                <a:pathLst>
                  <a:path w="156" h="186">
                    <a:moveTo>
                      <a:pt x="10" y="133"/>
                    </a:moveTo>
                    <a:cubicBezTo>
                      <a:pt x="14" y="137"/>
                      <a:pt x="20" y="140"/>
                      <a:pt x="26" y="140"/>
                    </a:cubicBezTo>
                    <a:cubicBezTo>
                      <a:pt x="38" y="140"/>
                      <a:pt x="48" y="130"/>
                      <a:pt x="48" y="118"/>
                    </a:cubicBezTo>
                    <a:cubicBezTo>
                      <a:pt x="48" y="106"/>
                      <a:pt x="38" y="96"/>
                      <a:pt x="26" y="96"/>
                    </a:cubicBezTo>
                    <a:cubicBezTo>
                      <a:pt x="20" y="96"/>
                      <a:pt x="14" y="99"/>
                      <a:pt x="10" y="103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59" y="39"/>
                      <a:pt x="56" y="33"/>
                      <a:pt x="56" y="25"/>
                    </a:cubicBezTo>
                    <a:cubicBezTo>
                      <a:pt x="56" y="11"/>
                      <a:pt x="68" y="0"/>
                      <a:pt x="82" y="0"/>
                    </a:cubicBezTo>
                    <a:cubicBezTo>
                      <a:pt x="96" y="0"/>
                      <a:pt x="107" y="11"/>
                      <a:pt x="107" y="26"/>
                    </a:cubicBezTo>
                    <a:cubicBezTo>
                      <a:pt x="107" y="33"/>
                      <a:pt x="104" y="39"/>
                      <a:pt x="100" y="44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56" y="103"/>
                      <a:pt x="156" y="103"/>
                      <a:pt x="156" y="103"/>
                    </a:cubicBezTo>
                    <a:cubicBezTo>
                      <a:pt x="148" y="103"/>
                      <a:pt x="148" y="103"/>
                      <a:pt x="148" y="103"/>
                    </a:cubicBezTo>
                    <a:cubicBezTo>
                      <a:pt x="144" y="99"/>
                      <a:pt x="139" y="96"/>
                      <a:pt x="133" y="96"/>
                    </a:cubicBezTo>
                    <a:cubicBezTo>
                      <a:pt x="121" y="96"/>
                      <a:pt x="111" y="106"/>
                      <a:pt x="111" y="118"/>
                    </a:cubicBezTo>
                    <a:cubicBezTo>
                      <a:pt x="111" y="130"/>
                      <a:pt x="120" y="140"/>
                      <a:pt x="133" y="140"/>
                    </a:cubicBezTo>
                    <a:cubicBezTo>
                      <a:pt x="139" y="140"/>
                      <a:pt x="144" y="138"/>
                      <a:pt x="148" y="134"/>
                    </a:cubicBezTo>
                    <a:cubicBezTo>
                      <a:pt x="156" y="134"/>
                      <a:pt x="156" y="134"/>
                      <a:pt x="156" y="134"/>
                    </a:cubicBezTo>
                    <a:cubicBezTo>
                      <a:pt x="156" y="186"/>
                      <a:pt x="156" y="186"/>
                      <a:pt x="15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0"/>
                      <a:pt x="96" y="180"/>
                      <a:pt x="96" y="180"/>
                    </a:cubicBezTo>
                    <a:cubicBezTo>
                      <a:pt x="100" y="176"/>
                      <a:pt x="103" y="171"/>
                      <a:pt x="103" y="165"/>
                    </a:cubicBezTo>
                    <a:cubicBezTo>
                      <a:pt x="103" y="153"/>
                      <a:pt x="93" y="143"/>
                      <a:pt x="81" y="143"/>
                    </a:cubicBezTo>
                    <a:cubicBezTo>
                      <a:pt x="69" y="143"/>
                      <a:pt x="59" y="152"/>
                      <a:pt x="59" y="165"/>
                    </a:cubicBezTo>
                    <a:cubicBezTo>
                      <a:pt x="59" y="171"/>
                      <a:pt x="62" y="176"/>
                      <a:pt x="66" y="180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1" y="133"/>
                      <a:pt x="1" y="133"/>
                      <a:pt x="1" y="133"/>
                    </a:cubicBezTo>
                    <a:lnTo>
                      <a:pt x="10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7" name="Rectangle 67"/>
              <p:cNvSpPr>
                <a:spLocks noChangeArrowheads="1"/>
              </p:cNvSpPr>
              <p:nvPr/>
            </p:nvSpPr>
            <p:spPr bwMode="auto">
              <a:xfrm>
                <a:off x="3275095" y="2958124"/>
                <a:ext cx="89889" cy="6479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8" name="Freeform 68"/>
              <p:cNvSpPr>
                <a:spLocks/>
              </p:cNvSpPr>
              <p:nvPr/>
            </p:nvSpPr>
            <p:spPr bwMode="auto">
              <a:xfrm>
                <a:off x="3228196" y="2608978"/>
                <a:ext cx="183686" cy="332949"/>
              </a:xfrm>
              <a:custGeom>
                <a:avLst/>
                <a:gdLst/>
                <a:ahLst/>
                <a:cxnLst>
                  <a:cxn ang="0">
                    <a:pos x="104" y="124"/>
                  </a:cxn>
                  <a:cxn ang="0">
                    <a:pos x="92" y="87"/>
                  </a:cxn>
                  <a:cxn ang="0">
                    <a:pos x="66" y="17"/>
                  </a:cxn>
                  <a:cxn ang="0">
                    <a:pos x="71" y="9"/>
                  </a:cxn>
                  <a:cxn ang="0">
                    <a:pos x="62" y="0"/>
                  </a:cxn>
                  <a:cxn ang="0">
                    <a:pos x="56" y="3"/>
                  </a:cxn>
                  <a:cxn ang="0">
                    <a:pos x="56" y="99"/>
                  </a:cxn>
                  <a:cxn ang="0">
                    <a:pos x="66" y="113"/>
                  </a:cxn>
                  <a:cxn ang="0">
                    <a:pos x="52" y="127"/>
                  </a:cxn>
                  <a:cxn ang="0">
                    <a:pos x="38" y="113"/>
                  </a:cxn>
                  <a:cxn ang="0">
                    <a:pos x="48" y="99"/>
                  </a:cxn>
                  <a:cxn ang="0">
                    <a:pos x="48" y="3"/>
                  </a:cxn>
                  <a:cxn ang="0">
                    <a:pos x="42" y="0"/>
                  </a:cxn>
                  <a:cxn ang="0">
                    <a:pos x="33" y="9"/>
                  </a:cxn>
                  <a:cxn ang="0">
                    <a:pos x="38" y="17"/>
                  </a:cxn>
                  <a:cxn ang="0">
                    <a:pos x="9" y="90"/>
                  </a:cxn>
                  <a:cxn ang="0">
                    <a:pos x="0" y="124"/>
                  </a:cxn>
                  <a:cxn ang="0">
                    <a:pos x="16" y="167"/>
                  </a:cxn>
                  <a:cxn ang="0">
                    <a:pos x="12" y="205"/>
                  </a:cxn>
                  <a:cxn ang="0">
                    <a:pos x="91" y="205"/>
                  </a:cxn>
                  <a:cxn ang="0">
                    <a:pos x="87" y="167"/>
                  </a:cxn>
                  <a:cxn ang="0">
                    <a:pos x="104" y="124"/>
                  </a:cxn>
                </a:cxnLst>
                <a:rect l="0" t="0" r="r" b="b"/>
                <a:pathLst>
                  <a:path w="104" h="205">
                    <a:moveTo>
                      <a:pt x="104" y="124"/>
                    </a:moveTo>
                    <a:cubicBezTo>
                      <a:pt x="104" y="110"/>
                      <a:pt x="100" y="97"/>
                      <a:pt x="92" y="87"/>
                    </a:cubicBezTo>
                    <a:cubicBezTo>
                      <a:pt x="85" y="74"/>
                      <a:pt x="72" y="55"/>
                      <a:pt x="66" y="17"/>
                    </a:cubicBezTo>
                    <a:cubicBezTo>
                      <a:pt x="69" y="15"/>
                      <a:pt x="71" y="13"/>
                      <a:pt x="71" y="9"/>
                    </a:cubicBezTo>
                    <a:cubicBezTo>
                      <a:pt x="71" y="4"/>
                      <a:pt x="67" y="0"/>
                      <a:pt x="62" y="0"/>
                    </a:cubicBezTo>
                    <a:cubicBezTo>
                      <a:pt x="60" y="0"/>
                      <a:pt x="58" y="2"/>
                      <a:pt x="56" y="3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62" y="101"/>
                      <a:pt x="66" y="106"/>
                      <a:pt x="66" y="113"/>
                    </a:cubicBezTo>
                    <a:cubicBezTo>
                      <a:pt x="66" y="120"/>
                      <a:pt x="59" y="127"/>
                      <a:pt x="52" y="127"/>
                    </a:cubicBezTo>
                    <a:cubicBezTo>
                      <a:pt x="44" y="127"/>
                      <a:pt x="38" y="120"/>
                      <a:pt x="38" y="113"/>
                    </a:cubicBezTo>
                    <a:cubicBezTo>
                      <a:pt x="38" y="106"/>
                      <a:pt x="42" y="101"/>
                      <a:pt x="48" y="99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2"/>
                      <a:pt x="44" y="0"/>
                      <a:pt x="42" y="0"/>
                    </a:cubicBezTo>
                    <a:cubicBezTo>
                      <a:pt x="37" y="0"/>
                      <a:pt x="33" y="4"/>
                      <a:pt x="33" y="9"/>
                    </a:cubicBezTo>
                    <a:cubicBezTo>
                      <a:pt x="33" y="12"/>
                      <a:pt x="35" y="15"/>
                      <a:pt x="38" y="17"/>
                    </a:cubicBezTo>
                    <a:cubicBezTo>
                      <a:pt x="31" y="59"/>
                      <a:pt x="16" y="77"/>
                      <a:pt x="9" y="90"/>
                    </a:cubicBezTo>
                    <a:cubicBezTo>
                      <a:pt x="3" y="100"/>
                      <a:pt x="0" y="111"/>
                      <a:pt x="0" y="124"/>
                    </a:cubicBezTo>
                    <a:cubicBezTo>
                      <a:pt x="0" y="141"/>
                      <a:pt x="6" y="156"/>
                      <a:pt x="16" y="167"/>
                    </a:cubicBezTo>
                    <a:cubicBezTo>
                      <a:pt x="12" y="205"/>
                      <a:pt x="12" y="205"/>
                      <a:pt x="12" y="205"/>
                    </a:cubicBezTo>
                    <a:cubicBezTo>
                      <a:pt x="91" y="205"/>
                      <a:pt x="91" y="205"/>
                      <a:pt x="91" y="205"/>
                    </a:cubicBezTo>
                    <a:cubicBezTo>
                      <a:pt x="87" y="167"/>
                      <a:pt x="87" y="167"/>
                      <a:pt x="87" y="167"/>
                    </a:cubicBezTo>
                    <a:cubicBezTo>
                      <a:pt x="98" y="156"/>
                      <a:pt x="104" y="141"/>
                      <a:pt x="104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9" name="Freeform 69"/>
              <p:cNvSpPr>
                <a:spLocks noEditPoints="1"/>
              </p:cNvSpPr>
              <p:nvPr/>
            </p:nvSpPr>
            <p:spPr bwMode="auto">
              <a:xfrm>
                <a:off x="3722586" y="1476953"/>
                <a:ext cx="144604" cy="13317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41"/>
                  </a:cxn>
                  <a:cxn ang="0">
                    <a:pos x="41" y="82"/>
                  </a:cxn>
                  <a:cxn ang="0">
                    <a:pos x="82" y="41"/>
                  </a:cxn>
                  <a:cxn ang="0">
                    <a:pos x="41" y="0"/>
                  </a:cxn>
                  <a:cxn ang="0">
                    <a:pos x="41" y="61"/>
                  </a:cxn>
                  <a:cxn ang="0">
                    <a:pos x="22" y="41"/>
                  </a:cxn>
                  <a:cxn ang="0">
                    <a:pos x="41" y="21"/>
                  </a:cxn>
                  <a:cxn ang="0">
                    <a:pos x="61" y="41"/>
                  </a:cxn>
                  <a:cxn ang="0">
                    <a:pos x="41" y="61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9" y="0"/>
                      <a:pt x="0" y="18"/>
                      <a:pt x="0" y="41"/>
                    </a:cubicBezTo>
                    <a:cubicBezTo>
                      <a:pt x="0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8"/>
                      <a:pt x="64" y="0"/>
                      <a:pt x="41" y="0"/>
                    </a:cubicBezTo>
                    <a:close/>
                    <a:moveTo>
                      <a:pt x="41" y="61"/>
                    </a:moveTo>
                    <a:cubicBezTo>
                      <a:pt x="30" y="61"/>
                      <a:pt x="22" y="52"/>
                      <a:pt x="22" y="41"/>
                    </a:cubicBezTo>
                    <a:cubicBezTo>
                      <a:pt x="22" y="30"/>
                      <a:pt x="30" y="21"/>
                      <a:pt x="41" y="21"/>
                    </a:cubicBezTo>
                    <a:cubicBezTo>
                      <a:pt x="52" y="21"/>
                      <a:pt x="61" y="30"/>
                      <a:pt x="61" y="41"/>
                    </a:cubicBezTo>
                    <a:cubicBezTo>
                      <a:pt x="61" y="52"/>
                      <a:pt x="52" y="61"/>
                      <a:pt x="41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0" name="Freeform 70"/>
              <p:cNvSpPr>
                <a:spLocks noEditPoints="1"/>
              </p:cNvSpPr>
              <p:nvPr/>
            </p:nvSpPr>
            <p:spPr bwMode="auto">
              <a:xfrm>
                <a:off x="3558441" y="1476953"/>
                <a:ext cx="144604" cy="13317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41"/>
                  </a:cxn>
                  <a:cxn ang="0">
                    <a:pos x="41" y="82"/>
                  </a:cxn>
                  <a:cxn ang="0">
                    <a:pos x="82" y="41"/>
                  </a:cxn>
                  <a:cxn ang="0">
                    <a:pos x="41" y="0"/>
                  </a:cxn>
                  <a:cxn ang="0">
                    <a:pos x="41" y="61"/>
                  </a:cxn>
                  <a:cxn ang="0">
                    <a:pos x="21" y="41"/>
                  </a:cxn>
                  <a:cxn ang="0">
                    <a:pos x="41" y="21"/>
                  </a:cxn>
                  <a:cxn ang="0">
                    <a:pos x="61" y="41"/>
                  </a:cxn>
                  <a:cxn ang="0">
                    <a:pos x="41" y="61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8" y="0"/>
                      <a:pt x="0" y="18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63" y="82"/>
                      <a:pt x="82" y="64"/>
                      <a:pt x="82" y="41"/>
                    </a:cubicBezTo>
                    <a:cubicBezTo>
                      <a:pt x="82" y="18"/>
                      <a:pt x="63" y="0"/>
                      <a:pt x="41" y="0"/>
                    </a:cubicBezTo>
                    <a:close/>
                    <a:moveTo>
                      <a:pt x="41" y="61"/>
                    </a:moveTo>
                    <a:cubicBezTo>
                      <a:pt x="30" y="61"/>
                      <a:pt x="21" y="52"/>
                      <a:pt x="21" y="41"/>
                    </a:cubicBezTo>
                    <a:cubicBezTo>
                      <a:pt x="21" y="30"/>
                      <a:pt x="30" y="21"/>
                      <a:pt x="41" y="21"/>
                    </a:cubicBezTo>
                    <a:cubicBezTo>
                      <a:pt x="52" y="21"/>
                      <a:pt x="61" y="30"/>
                      <a:pt x="61" y="41"/>
                    </a:cubicBezTo>
                    <a:cubicBezTo>
                      <a:pt x="61" y="52"/>
                      <a:pt x="52" y="61"/>
                      <a:pt x="41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1" name="Freeform 71"/>
              <p:cNvSpPr>
                <a:spLocks noEditPoints="1"/>
              </p:cNvSpPr>
              <p:nvPr/>
            </p:nvSpPr>
            <p:spPr bwMode="auto">
              <a:xfrm>
                <a:off x="3581890" y="1304179"/>
                <a:ext cx="271622" cy="197969"/>
              </a:xfrm>
              <a:custGeom>
                <a:avLst/>
                <a:gdLst/>
                <a:ahLst/>
                <a:cxnLst>
                  <a:cxn ang="0">
                    <a:pos x="154" y="0"/>
                  </a:cxn>
                  <a:cxn ang="0">
                    <a:pos x="75" y="74"/>
                  </a:cxn>
                  <a:cxn ang="0">
                    <a:pos x="75" y="73"/>
                  </a:cxn>
                  <a:cxn ang="0">
                    <a:pos x="0" y="1"/>
                  </a:cxn>
                  <a:cxn ang="0">
                    <a:pos x="0" y="49"/>
                  </a:cxn>
                  <a:cxn ang="0">
                    <a:pos x="75" y="122"/>
                  </a:cxn>
                  <a:cxn ang="0">
                    <a:pos x="150" y="49"/>
                  </a:cxn>
                  <a:cxn ang="0">
                    <a:pos x="154" y="0"/>
                  </a:cxn>
                  <a:cxn ang="0">
                    <a:pos x="76" y="104"/>
                  </a:cxn>
                  <a:cxn ang="0">
                    <a:pos x="66" y="94"/>
                  </a:cxn>
                  <a:cxn ang="0">
                    <a:pos x="76" y="83"/>
                  </a:cxn>
                  <a:cxn ang="0">
                    <a:pos x="87" y="94"/>
                  </a:cxn>
                  <a:cxn ang="0">
                    <a:pos x="76" y="104"/>
                  </a:cxn>
                </a:cxnLst>
                <a:rect l="0" t="0" r="r" b="b"/>
                <a:pathLst>
                  <a:path w="154" h="122">
                    <a:moveTo>
                      <a:pt x="154" y="0"/>
                    </a:moveTo>
                    <a:cubicBezTo>
                      <a:pt x="75" y="74"/>
                      <a:pt x="75" y="74"/>
                      <a:pt x="75" y="74"/>
                    </a:cubicBezTo>
                    <a:cubicBezTo>
                      <a:pt x="75" y="73"/>
                      <a:pt x="75" y="73"/>
                      <a:pt x="75" y="7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5" y="122"/>
                      <a:pt x="75" y="122"/>
                      <a:pt x="75" y="122"/>
                    </a:cubicBezTo>
                    <a:cubicBezTo>
                      <a:pt x="150" y="49"/>
                      <a:pt x="150" y="49"/>
                      <a:pt x="150" y="49"/>
                    </a:cubicBezTo>
                    <a:lnTo>
                      <a:pt x="154" y="0"/>
                    </a:lnTo>
                    <a:close/>
                    <a:moveTo>
                      <a:pt x="76" y="104"/>
                    </a:moveTo>
                    <a:cubicBezTo>
                      <a:pt x="70" y="104"/>
                      <a:pt x="66" y="99"/>
                      <a:pt x="66" y="94"/>
                    </a:cubicBezTo>
                    <a:cubicBezTo>
                      <a:pt x="66" y="88"/>
                      <a:pt x="70" y="83"/>
                      <a:pt x="76" y="83"/>
                    </a:cubicBezTo>
                    <a:cubicBezTo>
                      <a:pt x="82" y="83"/>
                      <a:pt x="87" y="88"/>
                      <a:pt x="87" y="94"/>
                    </a:cubicBezTo>
                    <a:cubicBezTo>
                      <a:pt x="87" y="99"/>
                      <a:pt x="82" y="104"/>
                      <a:pt x="76" y="1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2" name="Freeform 72"/>
              <p:cNvSpPr>
                <a:spLocks noEditPoints="1"/>
              </p:cNvSpPr>
              <p:nvPr/>
            </p:nvSpPr>
            <p:spPr bwMode="auto">
              <a:xfrm>
                <a:off x="269671" y="4140542"/>
                <a:ext cx="257943" cy="257360"/>
              </a:xfrm>
              <a:custGeom>
                <a:avLst/>
                <a:gdLst/>
                <a:ahLst/>
                <a:cxnLst>
                  <a:cxn ang="0">
                    <a:pos x="109" y="98"/>
                  </a:cxn>
                  <a:cxn ang="0">
                    <a:pos x="115" y="93"/>
                  </a:cxn>
                  <a:cxn ang="0">
                    <a:pos x="107" y="84"/>
                  </a:cxn>
                  <a:cxn ang="0">
                    <a:pos x="114" y="57"/>
                  </a:cxn>
                  <a:cxn ang="0">
                    <a:pos x="57" y="0"/>
                  </a:cxn>
                  <a:cxn ang="0">
                    <a:pos x="0" y="57"/>
                  </a:cxn>
                  <a:cxn ang="0">
                    <a:pos x="57" y="113"/>
                  </a:cxn>
                  <a:cxn ang="0">
                    <a:pos x="76" y="110"/>
                  </a:cxn>
                  <a:cxn ang="0">
                    <a:pos x="84" y="119"/>
                  </a:cxn>
                  <a:cxn ang="0">
                    <a:pos x="91" y="113"/>
                  </a:cxn>
                  <a:cxn ang="0">
                    <a:pos x="129" y="158"/>
                  </a:cxn>
                  <a:cxn ang="0">
                    <a:pos x="147" y="143"/>
                  </a:cxn>
                  <a:cxn ang="0">
                    <a:pos x="109" y="98"/>
                  </a:cxn>
                  <a:cxn ang="0">
                    <a:pos x="24" y="57"/>
                  </a:cxn>
                  <a:cxn ang="0">
                    <a:pos x="57" y="24"/>
                  </a:cxn>
                  <a:cxn ang="0">
                    <a:pos x="90" y="57"/>
                  </a:cxn>
                  <a:cxn ang="0">
                    <a:pos x="57" y="90"/>
                  </a:cxn>
                  <a:cxn ang="0">
                    <a:pos x="24" y="57"/>
                  </a:cxn>
                </a:cxnLst>
                <a:rect l="0" t="0" r="r" b="b"/>
                <a:pathLst>
                  <a:path w="147" h="158">
                    <a:moveTo>
                      <a:pt x="109" y="98"/>
                    </a:moveTo>
                    <a:cubicBezTo>
                      <a:pt x="115" y="93"/>
                      <a:pt x="115" y="93"/>
                      <a:pt x="115" y="93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11" y="76"/>
                      <a:pt x="114" y="6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88"/>
                      <a:pt x="26" y="113"/>
                      <a:pt x="57" y="113"/>
                    </a:cubicBezTo>
                    <a:cubicBezTo>
                      <a:pt x="64" y="113"/>
                      <a:pt x="70" y="112"/>
                      <a:pt x="76" y="110"/>
                    </a:cubicBezTo>
                    <a:cubicBezTo>
                      <a:pt x="84" y="119"/>
                      <a:pt x="84" y="119"/>
                      <a:pt x="84" y="119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47" y="143"/>
                      <a:pt x="147" y="143"/>
                      <a:pt x="147" y="143"/>
                    </a:cubicBezTo>
                    <a:lnTo>
                      <a:pt x="109" y="98"/>
                    </a:lnTo>
                    <a:close/>
                    <a:moveTo>
                      <a:pt x="24" y="57"/>
                    </a:moveTo>
                    <a:cubicBezTo>
                      <a:pt x="24" y="39"/>
                      <a:pt x="39" y="24"/>
                      <a:pt x="57" y="24"/>
                    </a:cubicBezTo>
                    <a:cubicBezTo>
                      <a:pt x="75" y="24"/>
                      <a:pt x="90" y="39"/>
                      <a:pt x="90" y="57"/>
                    </a:cubicBezTo>
                    <a:cubicBezTo>
                      <a:pt x="90" y="75"/>
                      <a:pt x="75" y="90"/>
                      <a:pt x="57" y="90"/>
                    </a:cubicBezTo>
                    <a:cubicBezTo>
                      <a:pt x="39" y="90"/>
                      <a:pt x="24" y="75"/>
                      <a:pt x="24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3" name="Freeform 73"/>
              <p:cNvSpPr>
                <a:spLocks/>
              </p:cNvSpPr>
              <p:nvPr/>
            </p:nvSpPr>
            <p:spPr bwMode="auto">
              <a:xfrm>
                <a:off x="162195" y="2835743"/>
                <a:ext cx="269667" cy="246562"/>
              </a:xfrm>
              <a:custGeom>
                <a:avLst/>
                <a:gdLst/>
                <a:ahLst/>
                <a:cxnLst>
                  <a:cxn ang="0">
                    <a:pos x="69" y="95"/>
                  </a:cxn>
                  <a:cxn ang="0">
                    <a:pos x="112" y="137"/>
                  </a:cxn>
                  <a:cxn ang="0">
                    <a:pos x="138" y="112"/>
                  </a:cxn>
                  <a:cxn ang="0">
                    <a:pos x="95" y="69"/>
                  </a:cxn>
                  <a:cxn ang="0">
                    <a:pos x="138" y="25"/>
                  </a:cxn>
                  <a:cxn ang="0">
                    <a:pos x="112" y="0"/>
                  </a:cxn>
                  <a:cxn ang="0">
                    <a:pos x="69" y="44"/>
                  </a:cxn>
                  <a:cxn ang="0">
                    <a:pos x="26" y="0"/>
                  </a:cxn>
                  <a:cxn ang="0">
                    <a:pos x="0" y="25"/>
                  </a:cxn>
                  <a:cxn ang="0">
                    <a:pos x="44" y="69"/>
                  </a:cxn>
                  <a:cxn ang="0">
                    <a:pos x="0" y="112"/>
                  </a:cxn>
                  <a:cxn ang="0">
                    <a:pos x="26" y="137"/>
                  </a:cxn>
                  <a:cxn ang="0">
                    <a:pos x="69" y="95"/>
                  </a:cxn>
                </a:cxnLst>
                <a:rect l="0" t="0" r="r" b="b"/>
                <a:pathLst>
                  <a:path w="138" h="137">
                    <a:moveTo>
                      <a:pt x="69" y="95"/>
                    </a:moveTo>
                    <a:lnTo>
                      <a:pt x="112" y="137"/>
                    </a:lnTo>
                    <a:lnTo>
                      <a:pt x="138" y="112"/>
                    </a:lnTo>
                    <a:lnTo>
                      <a:pt x="95" y="69"/>
                    </a:lnTo>
                    <a:lnTo>
                      <a:pt x="138" y="25"/>
                    </a:lnTo>
                    <a:lnTo>
                      <a:pt x="112" y="0"/>
                    </a:lnTo>
                    <a:lnTo>
                      <a:pt x="69" y="44"/>
                    </a:lnTo>
                    <a:lnTo>
                      <a:pt x="26" y="0"/>
                    </a:lnTo>
                    <a:lnTo>
                      <a:pt x="0" y="25"/>
                    </a:lnTo>
                    <a:lnTo>
                      <a:pt x="44" y="69"/>
                    </a:lnTo>
                    <a:lnTo>
                      <a:pt x="0" y="112"/>
                    </a:lnTo>
                    <a:lnTo>
                      <a:pt x="26" y="137"/>
                    </a:lnTo>
                    <a:lnTo>
                      <a:pt x="69" y="9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4" name="Rectangle 74"/>
              <p:cNvSpPr>
                <a:spLocks noChangeArrowheads="1"/>
              </p:cNvSpPr>
              <p:nvPr/>
            </p:nvSpPr>
            <p:spPr bwMode="auto">
              <a:xfrm>
                <a:off x="1000509" y="4093749"/>
                <a:ext cx="261851" cy="2879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5" name="Freeform 75"/>
              <p:cNvSpPr>
                <a:spLocks/>
              </p:cNvSpPr>
              <p:nvPr/>
            </p:nvSpPr>
            <p:spPr bwMode="auto">
              <a:xfrm>
                <a:off x="1037637" y="3971368"/>
                <a:ext cx="56669" cy="100784"/>
              </a:xfrm>
              <a:custGeom>
                <a:avLst/>
                <a:gdLst/>
                <a:ahLst/>
                <a:cxnLst>
                  <a:cxn ang="0">
                    <a:pos x="14" y="62"/>
                  </a:cxn>
                  <a:cxn ang="0">
                    <a:pos x="33" y="62"/>
                  </a:cxn>
                  <a:cxn ang="0">
                    <a:pos x="33" y="0"/>
                  </a:cxn>
                  <a:cxn ang="0">
                    <a:pos x="18" y="0"/>
                  </a:cxn>
                  <a:cxn ang="0">
                    <a:pos x="16" y="6"/>
                  </a:cxn>
                  <a:cxn ang="0">
                    <a:pos x="12" y="10"/>
                  </a:cxn>
                  <a:cxn ang="0">
                    <a:pos x="6" y="12"/>
                  </a:cxn>
                  <a:cxn ang="0">
                    <a:pos x="0" y="13"/>
                  </a:cxn>
                  <a:cxn ang="0">
                    <a:pos x="0" y="26"/>
                  </a:cxn>
                  <a:cxn ang="0">
                    <a:pos x="14" y="26"/>
                  </a:cxn>
                  <a:cxn ang="0">
                    <a:pos x="14" y="62"/>
                  </a:cxn>
                </a:cxnLst>
                <a:rect l="0" t="0" r="r" b="b"/>
                <a:pathLst>
                  <a:path w="33" h="62">
                    <a:moveTo>
                      <a:pt x="14" y="62"/>
                    </a:move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"/>
                      <a:pt x="17" y="4"/>
                      <a:pt x="16" y="6"/>
                    </a:cubicBezTo>
                    <a:cubicBezTo>
                      <a:pt x="15" y="8"/>
                      <a:pt x="14" y="9"/>
                      <a:pt x="12" y="10"/>
                    </a:cubicBezTo>
                    <a:cubicBezTo>
                      <a:pt x="10" y="11"/>
                      <a:pt x="8" y="12"/>
                      <a:pt x="6" y="12"/>
                    </a:cubicBezTo>
                    <a:cubicBezTo>
                      <a:pt x="4" y="13"/>
                      <a:pt x="2" y="13"/>
                      <a:pt x="0" y="1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4" y="6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6" name="Freeform 76"/>
              <p:cNvSpPr>
                <a:spLocks/>
              </p:cNvSpPr>
              <p:nvPr/>
            </p:nvSpPr>
            <p:spPr bwMode="auto">
              <a:xfrm>
                <a:off x="1129480" y="3969569"/>
                <a:ext cx="93797" cy="102584"/>
              </a:xfrm>
              <a:custGeom>
                <a:avLst/>
                <a:gdLst/>
                <a:ahLst/>
                <a:cxnLst>
                  <a:cxn ang="0">
                    <a:pos x="54" y="47"/>
                  </a:cxn>
                  <a:cxn ang="0">
                    <a:pos x="26" y="47"/>
                  </a:cxn>
                  <a:cxn ang="0">
                    <a:pos x="26" y="47"/>
                  </a:cxn>
                  <a:cxn ang="0">
                    <a:pos x="35" y="42"/>
                  </a:cxn>
                  <a:cxn ang="0">
                    <a:pos x="44" y="37"/>
                  </a:cxn>
                  <a:cxn ang="0">
                    <a:pos x="50" y="29"/>
                  </a:cxn>
                  <a:cxn ang="0">
                    <a:pos x="53" y="19"/>
                  </a:cxn>
                  <a:cxn ang="0">
                    <a:pos x="51" y="11"/>
                  </a:cxn>
                  <a:cxn ang="0">
                    <a:pos x="46" y="5"/>
                  </a:cxn>
                  <a:cxn ang="0">
                    <a:pos x="38" y="1"/>
                  </a:cxn>
                  <a:cxn ang="0">
                    <a:pos x="28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3" y="15"/>
                  </a:cxn>
                  <a:cxn ang="0">
                    <a:pos x="1" y="27"/>
                  </a:cxn>
                  <a:cxn ang="0">
                    <a:pos x="18" y="27"/>
                  </a:cxn>
                  <a:cxn ang="0">
                    <a:pos x="20" y="17"/>
                  </a:cxn>
                  <a:cxn ang="0">
                    <a:pos x="27" y="14"/>
                  </a:cxn>
                  <a:cxn ang="0">
                    <a:pos x="33" y="16"/>
                  </a:cxn>
                  <a:cxn ang="0">
                    <a:pos x="35" y="22"/>
                  </a:cxn>
                  <a:cxn ang="0">
                    <a:pos x="34" y="25"/>
                  </a:cxn>
                  <a:cxn ang="0">
                    <a:pos x="32" y="27"/>
                  </a:cxn>
                  <a:cxn ang="0">
                    <a:pos x="29" y="29"/>
                  </a:cxn>
                  <a:cxn ang="0">
                    <a:pos x="26" y="31"/>
                  </a:cxn>
                  <a:cxn ang="0">
                    <a:pos x="20" y="34"/>
                  </a:cxn>
                  <a:cxn ang="0">
                    <a:pos x="14" y="38"/>
                  </a:cxn>
                  <a:cxn ang="0">
                    <a:pos x="9" y="42"/>
                  </a:cxn>
                  <a:cxn ang="0">
                    <a:pos x="4" y="47"/>
                  </a:cxn>
                  <a:cxn ang="0">
                    <a:pos x="1" y="54"/>
                  </a:cxn>
                  <a:cxn ang="0">
                    <a:pos x="0" y="63"/>
                  </a:cxn>
                  <a:cxn ang="0">
                    <a:pos x="54" y="63"/>
                  </a:cxn>
                  <a:cxn ang="0">
                    <a:pos x="54" y="47"/>
                  </a:cxn>
                </a:cxnLst>
                <a:rect l="0" t="0" r="r" b="b"/>
                <a:pathLst>
                  <a:path w="54" h="63">
                    <a:moveTo>
                      <a:pt x="54" y="47"/>
                    </a:move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9" y="46"/>
                      <a:pt x="32" y="44"/>
                      <a:pt x="35" y="42"/>
                    </a:cubicBezTo>
                    <a:cubicBezTo>
                      <a:pt x="38" y="41"/>
                      <a:pt x="41" y="39"/>
                      <a:pt x="44" y="37"/>
                    </a:cubicBezTo>
                    <a:cubicBezTo>
                      <a:pt x="46" y="35"/>
                      <a:pt x="48" y="32"/>
                      <a:pt x="50" y="29"/>
                    </a:cubicBezTo>
                    <a:cubicBezTo>
                      <a:pt x="52" y="27"/>
                      <a:pt x="53" y="23"/>
                      <a:pt x="53" y="19"/>
                    </a:cubicBezTo>
                    <a:cubicBezTo>
                      <a:pt x="53" y="16"/>
                      <a:pt x="52" y="13"/>
                      <a:pt x="51" y="11"/>
                    </a:cubicBezTo>
                    <a:cubicBezTo>
                      <a:pt x="50" y="8"/>
                      <a:pt x="48" y="6"/>
                      <a:pt x="46" y="5"/>
                    </a:cubicBezTo>
                    <a:cubicBezTo>
                      <a:pt x="44" y="3"/>
                      <a:pt x="41" y="2"/>
                      <a:pt x="38" y="1"/>
                    </a:cubicBezTo>
                    <a:cubicBezTo>
                      <a:pt x="35" y="0"/>
                      <a:pt x="31" y="0"/>
                      <a:pt x="28" y="0"/>
                    </a:cubicBezTo>
                    <a:cubicBezTo>
                      <a:pt x="23" y="0"/>
                      <a:pt x="20" y="0"/>
                      <a:pt x="16" y="2"/>
                    </a:cubicBezTo>
                    <a:cubicBezTo>
                      <a:pt x="13" y="3"/>
                      <a:pt x="10" y="5"/>
                      <a:pt x="8" y="7"/>
                    </a:cubicBezTo>
                    <a:cubicBezTo>
                      <a:pt x="5" y="9"/>
                      <a:pt x="4" y="12"/>
                      <a:pt x="3" y="15"/>
                    </a:cubicBezTo>
                    <a:cubicBezTo>
                      <a:pt x="1" y="19"/>
                      <a:pt x="1" y="22"/>
                      <a:pt x="1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3"/>
                      <a:pt x="19" y="20"/>
                      <a:pt x="20" y="17"/>
                    </a:cubicBezTo>
                    <a:cubicBezTo>
                      <a:pt x="21" y="15"/>
                      <a:pt x="24" y="14"/>
                      <a:pt x="27" y="14"/>
                    </a:cubicBezTo>
                    <a:cubicBezTo>
                      <a:pt x="29" y="14"/>
                      <a:pt x="31" y="15"/>
                      <a:pt x="33" y="16"/>
                    </a:cubicBezTo>
                    <a:cubicBezTo>
                      <a:pt x="34" y="17"/>
                      <a:pt x="35" y="19"/>
                      <a:pt x="35" y="22"/>
                    </a:cubicBezTo>
                    <a:cubicBezTo>
                      <a:pt x="35" y="23"/>
                      <a:pt x="35" y="24"/>
                      <a:pt x="34" y="25"/>
                    </a:cubicBezTo>
                    <a:cubicBezTo>
                      <a:pt x="33" y="25"/>
                      <a:pt x="33" y="26"/>
                      <a:pt x="32" y="27"/>
                    </a:cubicBezTo>
                    <a:cubicBezTo>
                      <a:pt x="31" y="28"/>
                      <a:pt x="30" y="28"/>
                      <a:pt x="29" y="29"/>
                    </a:cubicBezTo>
                    <a:cubicBezTo>
                      <a:pt x="28" y="30"/>
                      <a:pt x="27" y="30"/>
                      <a:pt x="26" y="31"/>
                    </a:cubicBezTo>
                    <a:cubicBezTo>
                      <a:pt x="24" y="32"/>
                      <a:pt x="22" y="33"/>
                      <a:pt x="20" y="34"/>
                    </a:cubicBezTo>
                    <a:cubicBezTo>
                      <a:pt x="18" y="35"/>
                      <a:pt x="16" y="37"/>
                      <a:pt x="14" y="38"/>
                    </a:cubicBezTo>
                    <a:cubicBezTo>
                      <a:pt x="12" y="39"/>
                      <a:pt x="11" y="41"/>
                      <a:pt x="9" y="42"/>
                    </a:cubicBezTo>
                    <a:cubicBezTo>
                      <a:pt x="7" y="44"/>
                      <a:pt x="6" y="45"/>
                      <a:pt x="4" y="47"/>
                    </a:cubicBezTo>
                    <a:cubicBezTo>
                      <a:pt x="3" y="49"/>
                      <a:pt x="2" y="52"/>
                      <a:pt x="1" y="54"/>
                    </a:cubicBezTo>
                    <a:cubicBezTo>
                      <a:pt x="0" y="57"/>
                      <a:pt x="0" y="60"/>
                      <a:pt x="0" y="63"/>
                    </a:cubicBezTo>
                    <a:cubicBezTo>
                      <a:pt x="54" y="63"/>
                      <a:pt x="54" y="63"/>
                      <a:pt x="54" y="63"/>
                    </a:cubicBezTo>
                    <a:lnTo>
                      <a:pt x="54" y="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7" name="Freeform 77"/>
              <p:cNvSpPr>
                <a:spLocks noEditPoints="1"/>
              </p:cNvSpPr>
              <p:nvPr/>
            </p:nvSpPr>
            <p:spPr bwMode="auto">
              <a:xfrm>
                <a:off x="1076719" y="4144142"/>
                <a:ext cx="91843" cy="102584"/>
              </a:xfrm>
              <a:custGeom>
                <a:avLst/>
                <a:gdLst/>
                <a:ahLst/>
                <a:cxnLst>
                  <a:cxn ang="0">
                    <a:pos x="46" y="26"/>
                  </a:cxn>
                  <a:cxn ang="0">
                    <a:pos x="39" y="22"/>
                  </a:cxn>
                  <a:cxn ang="0">
                    <a:pos x="31" y="20"/>
                  </a:cxn>
                  <a:cxn ang="0">
                    <a:pos x="23" y="21"/>
                  </a:cxn>
                  <a:cxn ang="0">
                    <a:pos x="17" y="25"/>
                  </a:cxn>
                  <a:cxn ang="0">
                    <a:pos x="18" y="21"/>
                  </a:cxn>
                  <a:cxn ang="0">
                    <a:pos x="20" y="17"/>
                  </a:cxn>
                  <a:cxn ang="0">
                    <a:pos x="23" y="14"/>
                  </a:cxn>
                  <a:cxn ang="0">
                    <a:pos x="28" y="13"/>
                  </a:cxn>
                  <a:cxn ang="0">
                    <a:pos x="32" y="14"/>
                  </a:cxn>
                  <a:cxn ang="0">
                    <a:pos x="35" y="17"/>
                  </a:cxn>
                  <a:cxn ang="0">
                    <a:pos x="51" y="17"/>
                  </a:cxn>
                  <a:cxn ang="0">
                    <a:pos x="44" y="4"/>
                  </a:cxn>
                  <a:cxn ang="0">
                    <a:pos x="28" y="0"/>
                  </a:cxn>
                  <a:cxn ang="0">
                    <a:pos x="16" y="2"/>
                  </a:cxn>
                  <a:cxn ang="0">
                    <a:pos x="7" y="9"/>
                  </a:cxn>
                  <a:cxn ang="0">
                    <a:pos x="2" y="20"/>
                  </a:cxn>
                  <a:cxn ang="0">
                    <a:pos x="0" y="34"/>
                  </a:cxn>
                  <a:cxn ang="0">
                    <a:pos x="1" y="45"/>
                  </a:cxn>
                  <a:cxn ang="0">
                    <a:pos x="6" y="54"/>
                  </a:cxn>
                  <a:cxn ang="0">
                    <a:pos x="14" y="61"/>
                  </a:cxn>
                  <a:cxn ang="0">
                    <a:pos x="26" y="63"/>
                  </a:cxn>
                  <a:cxn ang="0">
                    <a:pos x="37" y="62"/>
                  </a:cxn>
                  <a:cxn ang="0">
                    <a:pos x="45" y="57"/>
                  </a:cxn>
                  <a:cxn ang="0">
                    <a:pos x="50" y="50"/>
                  </a:cxn>
                  <a:cxn ang="0">
                    <a:pos x="52" y="40"/>
                  </a:cxn>
                  <a:cxn ang="0">
                    <a:pos x="50" y="32"/>
                  </a:cxn>
                  <a:cxn ang="0">
                    <a:pos x="46" y="26"/>
                  </a:cxn>
                  <a:cxn ang="0">
                    <a:pos x="33" y="47"/>
                  </a:cxn>
                  <a:cxn ang="0">
                    <a:pos x="26" y="49"/>
                  </a:cxn>
                  <a:cxn ang="0">
                    <a:pos x="20" y="47"/>
                  </a:cxn>
                  <a:cxn ang="0">
                    <a:pos x="18" y="40"/>
                  </a:cxn>
                  <a:cxn ang="0">
                    <a:pos x="20" y="35"/>
                  </a:cxn>
                  <a:cxn ang="0">
                    <a:pos x="26" y="32"/>
                  </a:cxn>
                  <a:cxn ang="0">
                    <a:pos x="33" y="35"/>
                  </a:cxn>
                  <a:cxn ang="0">
                    <a:pos x="36" y="40"/>
                  </a:cxn>
                  <a:cxn ang="0">
                    <a:pos x="33" y="47"/>
                  </a:cxn>
                </a:cxnLst>
                <a:rect l="0" t="0" r="r" b="b"/>
                <a:pathLst>
                  <a:path w="52" h="63">
                    <a:moveTo>
                      <a:pt x="46" y="26"/>
                    </a:moveTo>
                    <a:cubicBezTo>
                      <a:pt x="44" y="24"/>
                      <a:pt x="42" y="23"/>
                      <a:pt x="39" y="22"/>
                    </a:cubicBezTo>
                    <a:cubicBezTo>
                      <a:pt x="37" y="21"/>
                      <a:pt x="34" y="20"/>
                      <a:pt x="31" y="20"/>
                    </a:cubicBezTo>
                    <a:cubicBezTo>
                      <a:pt x="28" y="20"/>
                      <a:pt x="26" y="21"/>
                      <a:pt x="23" y="21"/>
                    </a:cubicBezTo>
                    <a:cubicBezTo>
                      <a:pt x="21" y="22"/>
                      <a:pt x="19" y="23"/>
                      <a:pt x="17" y="25"/>
                    </a:cubicBezTo>
                    <a:cubicBezTo>
                      <a:pt x="17" y="24"/>
                      <a:pt x="17" y="22"/>
                      <a:pt x="18" y="21"/>
                    </a:cubicBezTo>
                    <a:cubicBezTo>
                      <a:pt x="18" y="19"/>
                      <a:pt x="19" y="18"/>
                      <a:pt x="20" y="17"/>
                    </a:cubicBezTo>
                    <a:cubicBezTo>
                      <a:pt x="21" y="15"/>
                      <a:pt x="22" y="14"/>
                      <a:pt x="23" y="14"/>
                    </a:cubicBezTo>
                    <a:cubicBezTo>
                      <a:pt x="24" y="13"/>
                      <a:pt x="26" y="13"/>
                      <a:pt x="28" y="13"/>
                    </a:cubicBezTo>
                    <a:cubicBezTo>
                      <a:pt x="30" y="13"/>
                      <a:pt x="31" y="13"/>
                      <a:pt x="32" y="14"/>
                    </a:cubicBezTo>
                    <a:cubicBezTo>
                      <a:pt x="34" y="15"/>
                      <a:pt x="35" y="16"/>
                      <a:pt x="35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0" y="11"/>
                      <a:pt x="48" y="6"/>
                      <a:pt x="44" y="4"/>
                    </a:cubicBezTo>
                    <a:cubicBezTo>
                      <a:pt x="40" y="1"/>
                      <a:pt x="35" y="0"/>
                      <a:pt x="28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2" y="4"/>
                      <a:pt x="9" y="6"/>
                      <a:pt x="7" y="9"/>
                    </a:cubicBezTo>
                    <a:cubicBezTo>
                      <a:pt x="5" y="12"/>
                      <a:pt x="3" y="16"/>
                      <a:pt x="2" y="20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0" y="37"/>
                      <a:pt x="0" y="41"/>
                      <a:pt x="1" y="45"/>
                    </a:cubicBezTo>
                    <a:cubicBezTo>
                      <a:pt x="2" y="48"/>
                      <a:pt x="4" y="51"/>
                      <a:pt x="6" y="54"/>
                    </a:cubicBezTo>
                    <a:cubicBezTo>
                      <a:pt x="8" y="57"/>
                      <a:pt x="11" y="59"/>
                      <a:pt x="14" y="61"/>
                    </a:cubicBezTo>
                    <a:cubicBezTo>
                      <a:pt x="18" y="62"/>
                      <a:pt x="22" y="63"/>
                      <a:pt x="26" y="63"/>
                    </a:cubicBezTo>
                    <a:cubicBezTo>
                      <a:pt x="30" y="63"/>
                      <a:pt x="34" y="63"/>
                      <a:pt x="37" y="62"/>
                    </a:cubicBezTo>
                    <a:cubicBezTo>
                      <a:pt x="40" y="61"/>
                      <a:pt x="42" y="59"/>
                      <a:pt x="45" y="57"/>
                    </a:cubicBezTo>
                    <a:cubicBezTo>
                      <a:pt x="47" y="55"/>
                      <a:pt x="49" y="53"/>
                      <a:pt x="50" y="50"/>
                    </a:cubicBezTo>
                    <a:cubicBezTo>
                      <a:pt x="51" y="47"/>
                      <a:pt x="52" y="44"/>
                      <a:pt x="52" y="40"/>
                    </a:cubicBezTo>
                    <a:cubicBezTo>
                      <a:pt x="52" y="37"/>
                      <a:pt x="51" y="34"/>
                      <a:pt x="50" y="32"/>
                    </a:cubicBezTo>
                    <a:cubicBezTo>
                      <a:pt x="49" y="30"/>
                      <a:pt x="48" y="28"/>
                      <a:pt x="46" y="26"/>
                    </a:cubicBezTo>
                    <a:close/>
                    <a:moveTo>
                      <a:pt x="33" y="47"/>
                    </a:moveTo>
                    <a:cubicBezTo>
                      <a:pt x="31" y="48"/>
                      <a:pt x="29" y="49"/>
                      <a:pt x="26" y="49"/>
                    </a:cubicBezTo>
                    <a:cubicBezTo>
                      <a:pt x="24" y="49"/>
                      <a:pt x="22" y="48"/>
                      <a:pt x="20" y="47"/>
                    </a:cubicBezTo>
                    <a:cubicBezTo>
                      <a:pt x="19" y="45"/>
                      <a:pt x="18" y="43"/>
                      <a:pt x="18" y="40"/>
                    </a:cubicBezTo>
                    <a:cubicBezTo>
                      <a:pt x="18" y="38"/>
                      <a:pt x="19" y="36"/>
                      <a:pt x="20" y="35"/>
                    </a:cubicBezTo>
                    <a:cubicBezTo>
                      <a:pt x="22" y="33"/>
                      <a:pt x="24" y="32"/>
                      <a:pt x="26" y="32"/>
                    </a:cubicBezTo>
                    <a:cubicBezTo>
                      <a:pt x="29" y="32"/>
                      <a:pt x="31" y="33"/>
                      <a:pt x="33" y="35"/>
                    </a:cubicBezTo>
                    <a:cubicBezTo>
                      <a:pt x="35" y="36"/>
                      <a:pt x="36" y="38"/>
                      <a:pt x="36" y="40"/>
                    </a:cubicBezTo>
                    <a:cubicBezTo>
                      <a:pt x="36" y="43"/>
                      <a:pt x="35" y="45"/>
                      <a:pt x="33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8" name="Freeform 78"/>
              <p:cNvSpPr>
                <a:spLocks noEditPoints="1"/>
              </p:cNvSpPr>
              <p:nvPr/>
            </p:nvSpPr>
            <p:spPr bwMode="auto">
              <a:xfrm>
                <a:off x="3828109" y="3015716"/>
                <a:ext cx="230585" cy="32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8"/>
                  </a:cxn>
                  <a:cxn ang="0">
                    <a:pos x="131" y="198"/>
                  </a:cxn>
                  <a:cxn ang="0">
                    <a:pos x="131" y="0"/>
                  </a:cxn>
                  <a:cxn ang="0">
                    <a:pos x="0" y="0"/>
                  </a:cxn>
                  <a:cxn ang="0">
                    <a:pos x="68" y="188"/>
                  </a:cxn>
                  <a:cxn ang="0">
                    <a:pos x="62" y="182"/>
                  </a:cxn>
                  <a:cxn ang="0">
                    <a:pos x="68" y="175"/>
                  </a:cxn>
                  <a:cxn ang="0">
                    <a:pos x="75" y="182"/>
                  </a:cxn>
                  <a:cxn ang="0">
                    <a:pos x="68" y="188"/>
                  </a:cxn>
                  <a:cxn ang="0">
                    <a:pos x="112" y="165"/>
                  </a:cxn>
                  <a:cxn ang="0">
                    <a:pos x="19" y="165"/>
                  </a:cxn>
                  <a:cxn ang="0">
                    <a:pos x="19" y="19"/>
                  </a:cxn>
                  <a:cxn ang="0">
                    <a:pos x="112" y="19"/>
                  </a:cxn>
                  <a:cxn ang="0">
                    <a:pos x="112" y="165"/>
                  </a:cxn>
                </a:cxnLst>
                <a:rect l="0" t="0" r="r" b="b"/>
                <a:pathLst>
                  <a:path w="131" h="198">
                    <a:moveTo>
                      <a:pt x="0" y="0"/>
                    </a:moveTo>
                    <a:cubicBezTo>
                      <a:pt x="0" y="198"/>
                      <a:pt x="0" y="198"/>
                      <a:pt x="0" y="198"/>
                    </a:cubicBezTo>
                    <a:cubicBezTo>
                      <a:pt x="131" y="198"/>
                      <a:pt x="131" y="198"/>
                      <a:pt x="131" y="198"/>
                    </a:cubicBezTo>
                    <a:cubicBezTo>
                      <a:pt x="131" y="0"/>
                      <a:pt x="131" y="0"/>
                      <a:pt x="131" y="0"/>
                    </a:cubicBezTo>
                    <a:lnTo>
                      <a:pt x="0" y="0"/>
                    </a:lnTo>
                    <a:close/>
                    <a:moveTo>
                      <a:pt x="68" y="188"/>
                    </a:moveTo>
                    <a:cubicBezTo>
                      <a:pt x="65" y="188"/>
                      <a:pt x="62" y="185"/>
                      <a:pt x="62" y="182"/>
                    </a:cubicBezTo>
                    <a:cubicBezTo>
                      <a:pt x="62" y="178"/>
                      <a:pt x="65" y="175"/>
                      <a:pt x="68" y="175"/>
                    </a:cubicBezTo>
                    <a:cubicBezTo>
                      <a:pt x="72" y="175"/>
                      <a:pt x="75" y="178"/>
                      <a:pt x="75" y="182"/>
                    </a:cubicBezTo>
                    <a:cubicBezTo>
                      <a:pt x="75" y="185"/>
                      <a:pt x="72" y="188"/>
                      <a:pt x="68" y="188"/>
                    </a:cubicBezTo>
                    <a:close/>
                    <a:moveTo>
                      <a:pt x="112" y="165"/>
                    </a:moveTo>
                    <a:cubicBezTo>
                      <a:pt x="19" y="165"/>
                      <a:pt x="19" y="165"/>
                      <a:pt x="19" y="165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12" y="19"/>
                      <a:pt x="112" y="19"/>
                      <a:pt x="112" y="19"/>
                    </a:cubicBezTo>
                    <a:lnTo>
                      <a:pt x="112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9" name="Freeform 79"/>
              <p:cNvSpPr>
                <a:spLocks noEditPoints="1"/>
              </p:cNvSpPr>
              <p:nvPr/>
            </p:nvSpPr>
            <p:spPr bwMode="auto">
              <a:xfrm>
                <a:off x="578421" y="4707455"/>
                <a:ext cx="404501" cy="268159"/>
              </a:xfrm>
              <a:custGeom>
                <a:avLst/>
                <a:gdLst/>
                <a:ahLst/>
                <a:cxnLst>
                  <a:cxn ang="0">
                    <a:pos x="207" y="132"/>
                  </a:cxn>
                  <a:cxn ang="0">
                    <a:pos x="207" y="0"/>
                  </a:cxn>
                  <a:cxn ang="0">
                    <a:pos x="0" y="0"/>
                  </a:cxn>
                  <a:cxn ang="0">
                    <a:pos x="0" y="132"/>
                  </a:cxn>
                  <a:cxn ang="0">
                    <a:pos x="85" y="132"/>
                  </a:cxn>
                  <a:cxn ang="0">
                    <a:pos x="85" y="141"/>
                  </a:cxn>
                  <a:cxn ang="0">
                    <a:pos x="40" y="141"/>
                  </a:cxn>
                  <a:cxn ang="0">
                    <a:pos x="40" y="149"/>
                  </a:cxn>
                  <a:cxn ang="0">
                    <a:pos x="163" y="149"/>
                  </a:cxn>
                  <a:cxn ang="0">
                    <a:pos x="163" y="141"/>
                  </a:cxn>
                  <a:cxn ang="0">
                    <a:pos x="121" y="141"/>
                  </a:cxn>
                  <a:cxn ang="0">
                    <a:pos x="121" y="132"/>
                  </a:cxn>
                  <a:cxn ang="0">
                    <a:pos x="207" y="132"/>
                  </a:cxn>
                  <a:cxn ang="0">
                    <a:pos x="15" y="15"/>
                  </a:cxn>
                  <a:cxn ang="0">
                    <a:pos x="191" y="15"/>
                  </a:cxn>
                  <a:cxn ang="0">
                    <a:pos x="191" y="113"/>
                  </a:cxn>
                  <a:cxn ang="0">
                    <a:pos x="15" y="113"/>
                  </a:cxn>
                  <a:cxn ang="0">
                    <a:pos x="15" y="15"/>
                  </a:cxn>
                </a:cxnLst>
                <a:rect l="0" t="0" r="r" b="b"/>
                <a:pathLst>
                  <a:path w="207" h="149">
                    <a:moveTo>
                      <a:pt x="207" y="132"/>
                    </a:moveTo>
                    <a:lnTo>
                      <a:pt x="207" y="0"/>
                    </a:lnTo>
                    <a:lnTo>
                      <a:pt x="0" y="0"/>
                    </a:lnTo>
                    <a:lnTo>
                      <a:pt x="0" y="132"/>
                    </a:lnTo>
                    <a:lnTo>
                      <a:pt x="85" y="132"/>
                    </a:lnTo>
                    <a:lnTo>
                      <a:pt x="85" y="141"/>
                    </a:lnTo>
                    <a:lnTo>
                      <a:pt x="40" y="141"/>
                    </a:lnTo>
                    <a:lnTo>
                      <a:pt x="40" y="149"/>
                    </a:lnTo>
                    <a:lnTo>
                      <a:pt x="163" y="149"/>
                    </a:lnTo>
                    <a:lnTo>
                      <a:pt x="163" y="141"/>
                    </a:lnTo>
                    <a:lnTo>
                      <a:pt x="121" y="141"/>
                    </a:lnTo>
                    <a:lnTo>
                      <a:pt x="121" y="132"/>
                    </a:lnTo>
                    <a:lnTo>
                      <a:pt x="207" y="132"/>
                    </a:lnTo>
                    <a:close/>
                    <a:moveTo>
                      <a:pt x="15" y="15"/>
                    </a:moveTo>
                    <a:lnTo>
                      <a:pt x="191" y="15"/>
                    </a:lnTo>
                    <a:lnTo>
                      <a:pt x="191" y="113"/>
                    </a:lnTo>
                    <a:lnTo>
                      <a:pt x="15" y="113"/>
                    </a:lnTo>
                    <a:lnTo>
                      <a:pt x="15" y="1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0" name="Freeform 80"/>
              <p:cNvSpPr>
                <a:spLocks noEditPoints="1"/>
              </p:cNvSpPr>
              <p:nvPr/>
            </p:nvSpPr>
            <p:spPr bwMode="auto">
              <a:xfrm>
                <a:off x="2778751" y="2040266"/>
                <a:ext cx="425996" cy="32395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112" y="0"/>
                  </a:cxn>
                  <a:cxn ang="0">
                    <a:pos x="107" y="0"/>
                  </a:cxn>
                  <a:cxn ang="0">
                    <a:pos x="24" y="0"/>
                  </a:cxn>
                  <a:cxn ang="0">
                    <a:pos x="0" y="1"/>
                  </a:cxn>
                  <a:cxn ang="0">
                    <a:pos x="0" y="18"/>
                  </a:cxn>
                  <a:cxn ang="0">
                    <a:pos x="218" y="18"/>
                  </a:cxn>
                  <a:cxn ang="0">
                    <a:pos x="218" y="1"/>
                  </a:cxn>
                  <a:cxn ang="0">
                    <a:pos x="194" y="0"/>
                  </a:cxn>
                  <a:cxn ang="0">
                    <a:pos x="23" y="11"/>
                  </a:cxn>
                  <a:cxn ang="0">
                    <a:pos x="11" y="11"/>
                  </a:cxn>
                  <a:cxn ang="0">
                    <a:pos x="11" y="7"/>
                  </a:cxn>
                  <a:cxn ang="0">
                    <a:pos x="23" y="7"/>
                  </a:cxn>
                  <a:cxn ang="0">
                    <a:pos x="23" y="11"/>
                  </a:cxn>
                  <a:cxn ang="0">
                    <a:pos x="133" y="11"/>
                  </a:cxn>
                  <a:cxn ang="0">
                    <a:pos x="83" y="11"/>
                  </a:cxn>
                  <a:cxn ang="0">
                    <a:pos x="83" y="7"/>
                  </a:cxn>
                  <a:cxn ang="0">
                    <a:pos x="133" y="7"/>
                  </a:cxn>
                  <a:cxn ang="0">
                    <a:pos x="133" y="11"/>
                  </a:cxn>
                </a:cxnLst>
                <a:rect l="0" t="0" r="r" b="b"/>
                <a:pathLst>
                  <a:path w="218" h="18">
                    <a:moveTo>
                      <a:pt x="194" y="0"/>
                    </a:moveTo>
                    <a:lnTo>
                      <a:pt x="112" y="0"/>
                    </a:lnTo>
                    <a:lnTo>
                      <a:pt x="107" y="0"/>
                    </a:lnTo>
                    <a:lnTo>
                      <a:pt x="24" y="0"/>
                    </a:lnTo>
                    <a:lnTo>
                      <a:pt x="0" y="1"/>
                    </a:lnTo>
                    <a:lnTo>
                      <a:pt x="0" y="18"/>
                    </a:lnTo>
                    <a:lnTo>
                      <a:pt x="218" y="18"/>
                    </a:lnTo>
                    <a:lnTo>
                      <a:pt x="218" y="1"/>
                    </a:lnTo>
                    <a:lnTo>
                      <a:pt x="194" y="0"/>
                    </a:lnTo>
                    <a:close/>
                    <a:moveTo>
                      <a:pt x="23" y="11"/>
                    </a:moveTo>
                    <a:lnTo>
                      <a:pt x="11" y="11"/>
                    </a:lnTo>
                    <a:lnTo>
                      <a:pt x="11" y="7"/>
                    </a:lnTo>
                    <a:lnTo>
                      <a:pt x="23" y="7"/>
                    </a:lnTo>
                    <a:lnTo>
                      <a:pt x="23" y="11"/>
                    </a:lnTo>
                    <a:close/>
                    <a:moveTo>
                      <a:pt x="133" y="11"/>
                    </a:moveTo>
                    <a:lnTo>
                      <a:pt x="83" y="11"/>
                    </a:lnTo>
                    <a:lnTo>
                      <a:pt x="83" y="7"/>
                    </a:lnTo>
                    <a:lnTo>
                      <a:pt x="133" y="7"/>
                    </a:lnTo>
                    <a:lnTo>
                      <a:pt x="133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1" name="Freeform 81"/>
              <p:cNvSpPr>
                <a:spLocks noEditPoints="1"/>
              </p:cNvSpPr>
              <p:nvPr/>
            </p:nvSpPr>
            <p:spPr bwMode="auto">
              <a:xfrm>
                <a:off x="2825649" y="1829698"/>
                <a:ext cx="332199" cy="201569"/>
              </a:xfrm>
              <a:custGeom>
                <a:avLst/>
                <a:gdLst/>
                <a:ahLst/>
                <a:cxnLst>
                  <a:cxn ang="0">
                    <a:pos x="17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170" y="112"/>
                  </a:cxn>
                  <a:cxn ang="0">
                    <a:pos x="170" y="0"/>
                  </a:cxn>
                  <a:cxn ang="0">
                    <a:pos x="8" y="34"/>
                  </a:cxn>
                  <a:cxn ang="0">
                    <a:pos x="5" y="34"/>
                  </a:cxn>
                  <a:cxn ang="0">
                    <a:pos x="5" y="22"/>
                  </a:cxn>
                  <a:cxn ang="0">
                    <a:pos x="8" y="22"/>
                  </a:cxn>
                  <a:cxn ang="0">
                    <a:pos x="8" y="34"/>
                  </a:cxn>
                  <a:cxn ang="0">
                    <a:pos x="157" y="99"/>
                  </a:cxn>
                  <a:cxn ang="0">
                    <a:pos x="13" y="99"/>
                  </a:cxn>
                  <a:cxn ang="0">
                    <a:pos x="13" y="12"/>
                  </a:cxn>
                  <a:cxn ang="0">
                    <a:pos x="157" y="12"/>
                  </a:cxn>
                  <a:cxn ang="0">
                    <a:pos x="157" y="99"/>
                  </a:cxn>
                  <a:cxn ang="0">
                    <a:pos x="166" y="34"/>
                  </a:cxn>
                  <a:cxn ang="0">
                    <a:pos x="163" y="34"/>
                  </a:cxn>
                  <a:cxn ang="0">
                    <a:pos x="163" y="22"/>
                  </a:cxn>
                  <a:cxn ang="0">
                    <a:pos x="166" y="22"/>
                  </a:cxn>
                  <a:cxn ang="0">
                    <a:pos x="166" y="34"/>
                  </a:cxn>
                </a:cxnLst>
                <a:rect l="0" t="0" r="r" b="b"/>
                <a:pathLst>
                  <a:path w="170" h="112">
                    <a:moveTo>
                      <a:pt x="170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70" y="112"/>
                    </a:lnTo>
                    <a:lnTo>
                      <a:pt x="170" y="0"/>
                    </a:lnTo>
                    <a:close/>
                    <a:moveTo>
                      <a:pt x="8" y="34"/>
                    </a:moveTo>
                    <a:lnTo>
                      <a:pt x="5" y="34"/>
                    </a:lnTo>
                    <a:lnTo>
                      <a:pt x="5" y="22"/>
                    </a:lnTo>
                    <a:lnTo>
                      <a:pt x="8" y="22"/>
                    </a:lnTo>
                    <a:lnTo>
                      <a:pt x="8" y="34"/>
                    </a:lnTo>
                    <a:close/>
                    <a:moveTo>
                      <a:pt x="157" y="99"/>
                    </a:moveTo>
                    <a:lnTo>
                      <a:pt x="13" y="99"/>
                    </a:lnTo>
                    <a:lnTo>
                      <a:pt x="13" y="12"/>
                    </a:lnTo>
                    <a:lnTo>
                      <a:pt x="157" y="12"/>
                    </a:lnTo>
                    <a:lnTo>
                      <a:pt x="157" y="99"/>
                    </a:lnTo>
                    <a:close/>
                    <a:moveTo>
                      <a:pt x="166" y="34"/>
                    </a:moveTo>
                    <a:lnTo>
                      <a:pt x="163" y="34"/>
                    </a:lnTo>
                    <a:lnTo>
                      <a:pt x="163" y="22"/>
                    </a:lnTo>
                    <a:lnTo>
                      <a:pt x="166" y="22"/>
                    </a:lnTo>
                    <a:lnTo>
                      <a:pt x="166" y="3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2" name="Freeform 82"/>
              <p:cNvSpPr>
                <a:spLocks/>
              </p:cNvSpPr>
              <p:nvPr/>
            </p:nvSpPr>
            <p:spPr bwMode="auto">
              <a:xfrm>
                <a:off x="3200839" y="1203395"/>
                <a:ext cx="91843" cy="7378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23"/>
                  </a:cxn>
                  <a:cxn ang="0">
                    <a:pos x="11" y="41"/>
                  </a:cxn>
                  <a:cxn ang="0">
                    <a:pos x="11" y="33"/>
                  </a:cxn>
                  <a:cxn ang="0">
                    <a:pos x="32" y="33"/>
                  </a:cxn>
                  <a:cxn ang="0">
                    <a:pos x="47" y="9"/>
                  </a:cxn>
                  <a:cxn ang="0">
                    <a:pos x="11" y="9"/>
                  </a:cxn>
                  <a:cxn ang="0">
                    <a:pos x="11" y="0"/>
                  </a:cxn>
                </a:cxnLst>
                <a:rect l="0" t="0" r="r" b="b"/>
                <a:pathLst>
                  <a:path w="47" h="41">
                    <a:moveTo>
                      <a:pt x="11" y="0"/>
                    </a:moveTo>
                    <a:lnTo>
                      <a:pt x="0" y="23"/>
                    </a:lnTo>
                    <a:lnTo>
                      <a:pt x="11" y="41"/>
                    </a:lnTo>
                    <a:lnTo>
                      <a:pt x="11" y="33"/>
                    </a:lnTo>
                    <a:lnTo>
                      <a:pt x="32" y="33"/>
                    </a:lnTo>
                    <a:lnTo>
                      <a:pt x="47" y="9"/>
                    </a:lnTo>
                    <a:lnTo>
                      <a:pt x="11" y="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3" name="Freeform 83"/>
              <p:cNvSpPr>
                <a:spLocks noEditPoints="1"/>
              </p:cNvSpPr>
              <p:nvPr/>
            </p:nvSpPr>
            <p:spPr bwMode="auto">
              <a:xfrm>
                <a:off x="3112904" y="1217793"/>
                <a:ext cx="97706" cy="57591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8"/>
                  </a:cxn>
                  <a:cxn ang="0">
                    <a:pos x="9" y="35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50" y="35"/>
                  </a:cxn>
                  <a:cxn ang="0">
                    <a:pos x="55" y="35"/>
                  </a:cxn>
                  <a:cxn ang="0">
                    <a:pos x="45" y="16"/>
                  </a:cxn>
                  <a:cxn ang="0">
                    <a:pos x="54" y="0"/>
                  </a:cxn>
                  <a:cxn ang="0">
                    <a:pos x="45" y="29"/>
                  </a:cxn>
                  <a:cxn ang="0">
                    <a:pos x="20" y="30"/>
                  </a:cxn>
                  <a:cxn ang="0">
                    <a:pos x="12" y="29"/>
                  </a:cxn>
                  <a:cxn ang="0">
                    <a:pos x="11" y="29"/>
                  </a:cxn>
                  <a:cxn ang="0">
                    <a:pos x="6" y="18"/>
                  </a:cxn>
                  <a:cxn ang="0">
                    <a:pos x="10" y="6"/>
                  </a:cxn>
                  <a:cxn ang="0">
                    <a:pos x="44" y="6"/>
                  </a:cxn>
                  <a:cxn ang="0">
                    <a:pos x="38" y="16"/>
                  </a:cxn>
                  <a:cxn ang="0">
                    <a:pos x="45" y="29"/>
                  </a:cxn>
                </a:cxnLst>
                <a:rect l="0" t="0" r="r" b="b"/>
                <a:pathLst>
                  <a:path w="55" h="36">
                    <a:moveTo>
                      <a:pt x="5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0" y="2"/>
                      <a:pt x="0" y="18"/>
                    </a:cubicBezTo>
                    <a:cubicBezTo>
                      <a:pt x="0" y="26"/>
                      <a:pt x="3" y="32"/>
                      <a:pt x="9" y="35"/>
                    </a:cubicBezTo>
                    <a:cubicBezTo>
                      <a:pt x="10" y="36"/>
                      <a:pt x="13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31" y="36"/>
                      <a:pt x="50" y="35"/>
                      <a:pt x="50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54" y="0"/>
                    </a:lnTo>
                    <a:close/>
                    <a:moveTo>
                      <a:pt x="45" y="29"/>
                    </a:moveTo>
                    <a:cubicBezTo>
                      <a:pt x="39" y="29"/>
                      <a:pt x="28" y="30"/>
                      <a:pt x="20" y="30"/>
                    </a:cubicBezTo>
                    <a:cubicBezTo>
                      <a:pt x="15" y="30"/>
                      <a:pt x="13" y="30"/>
                      <a:pt x="12" y="29"/>
                    </a:cubicBezTo>
                    <a:cubicBezTo>
                      <a:pt x="12" y="29"/>
                      <a:pt x="12" y="29"/>
                      <a:pt x="11" y="29"/>
                    </a:cubicBezTo>
                    <a:cubicBezTo>
                      <a:pt x="10" y="29"/>
                      <a:pt x="6" y="27"/>
                      <a:pt x="6" y="18"/>
                    </a:cubicBezTo>
                    <a:cubicBezTo>
                      <a:pt x="6" y="8"/>
                      <a:pt x="10" y="6"/>
                      <a:pt x="10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8" y="16"/>
                      <a:pt x="38" y="16"/>
                      <a:pt x="38" y="16"/>
                    </a:cubicBezTo>
                    <a:lnTo>
                      <a:pt x="45" y="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4" name="Freeform 84"/>
              <p:cNvSpPr>
                <a:spLocks/>
              </p:cNvSpPr>
              <p:nvPr/>
            </p:nvSpPr>
            <p:spPr bwMode="auto">
              <a:xfrm>
                <a:off x="3081638" y="1151203"/>
                <a:ext cx="78164" cy="86387"/>
              </a:xfrm>
              <a:custGeom>
                <a:avLst/>
                <a:gdLst/>
                <a:ahLst/>
                <a:cxnLst>
                  <a:cxn ang="0">
                    <a:pos x="40" y="22"/>
                  </a:cxn>
                  <a:cxn ang="0">
                    <a:pos x="25" y="0"/>
                  </a:cxn>
                  <a:cxn ang="0">
                    <a:pos x="5" y="0"/>
                  </a:cxn>
                  <a:cxn ang="0">
                    <a:pos x="11" y="4"/>
                  </a:cxn>
                  <a:cxn ang="0">
                    <a:pos x="0" y="22"/>
                  </a:cxn>
                  <a:cxn ang="0">
                    <a:pos x="14" y="48"/>
                  </a:cxn>
                  <a:cxn ang="0">
                    <a:pos x="32" y="17"/>
                  </a:cxn>
                  <a:cxn ang="0">
                    <a:pos x="40" y="22"/>
                  </a:cxn>
                </a:cxnLst>
                <a:rect l="0" t="0" r="r" b="b"/>
                <a:pathLst>
                  <a:path w="40" h="48">
                    <a:moveTo>
                      <a:pt x="40" y="22"/>
                    </a:moveTo>
                    <a:lnTo>
                      <a:pt x="25" y="0"/>
                    </a:lnTo>
                    <a:lnTo>
                      <a:pt x="5" y="0"/>
                    </a:lnTo>
                    <a:lnTo>
                      <a:pt x="11" y="4"/>
                    </a:lnTo>
                    <a:lnTo>
                      <a:pt x="0" y="22"/>
                    </a:lnTo>
                    <a:lnTo>
                      <a:pt x="14" y="48"/>
                    </a:lnTo>
                    <a:lnTo>
                      <a:pt x="32" y="17"/>
                    </a:lnTo>
                    <a:lnTo>
                      <a:pt x="40" y="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5" name="Freeform 85"/>
              <p:cNvSpPr>
                <a:spLocks noEditPoints="1"/>
              </p:cNvSpPr>
              <p:nvPr/>
            </p:nvSpPr>
            <p:spPr bwMode="auto">
              <a:xfrm>
                <a:off x="3097271" y="1075615"/>
                <a:ext cx="101614" cy="97185"/>
              </a:xfrm>
              <a:custGeom>
                <a:avLst/>
                <a:gdLst/>
                <a:ahLst/>
                <a:cxnLst>
                  <a:cxn ang="0">
                    <a:pos x="31" y="59"/>
                  </a:cxn>
                  <a:cxn ang="0">
                    <a:pos x="53" y="21"/>
                  </a:cxn>
                  <a:cxn ang="0">
                    <a:pos x="54" y="21"/>
                  </a:cxn>
                  <a:cxn ang="0">
                    <a:pos x="43" y="3"/>
                  </a:cxn>
                  <a:cxn ang="0">
                    <a:pos x="32" y="0"/>
                  </a:cxn>
                  <a:cxn ang="0">
                    <a:pos x="24" y="2"/>
                  </a:cxn>
                  <a:cxn ang="0">
                    <a:pos x="2" y="38"/>
                  </a:cxn>
                  <a:cxn ang="0">
                    <a:pos x="0" y="42"/>
                  </a:cxn>
                  <a:cxn ang="0">
                    <a:pos x="22" y="43"/>
                  </a:cxn>
                  <a:cxn ang="0">
                    <a:pos x="31" y="59"/>
                  </a:cxn>
                  <a:cxn ang="0">
                    <a:pos x="27" y="8"/>
                  </a:cxn>
                  <a:cxn ang="0">
                    <a:pos x="28" y="7"/>
                  </a:cxn>
                  <a:cxn ang="0">
                    <a:pos x="32" y="6"/>
                  </a:cxn>
                  <a:cxn ang="0">
                    <a:pos x="40" y="8"/>
                  </a:cxn>
                  <a:cxn ang="0">
                    <a:pos x="48" y="18"/>
                  </a:cxn>
                  <a:cxn ang="0">
                    <a:pos x="31" y="47"/>
                  </a:cxn>
                  <a:cxn ang="0">
                    <a:pos x="25" y="37"/>
                  </a:cxn>
                  <a:cxn ang="0">
                    <a:pos x="10" y="36"/>
                  </a:cxn>
                  <a:cxn ang="0">
                    <a:pos x="27" y="8"/>
                  </a:cxn>
                </a:cxnLst>
                <a:rect l="0" t="0" r="r" b="b"/>
                <a:pathLst>
                  <a:path w="57" h="59">
                    <a:moveTo>
                      <a:pt x="31" y="59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0"/>
                      <a:pt x="57" y="11"/>
                      <a:pt x="43" y="3"/>
                    </a:cubicBezTo>
                    <a:cubicBezTo>
                      <a:pt x="39" y="1"/>
                      <a:pt x="36" y="0"/>
                      <a:pt x="32" y="0"/>
                    </a:cubicBezTo>
                    <a:cubicBezTo>
                      <a:pt x="28" y="0"/>
                      <a:pt x="25" y="1"/>
                      <a:pt x="24" y="2"/>
                    </a:cubicBezTo>
                    <a:cubicBezTo>
                      <a:pt x="22" y="3"/>
                      <a:pt x="19" y="9"/>
                      <a:pt x="2" y="3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2" y="43"/>
                      <a:pt x="22" y="43"/>
                      <a:pt x="22" y="43"/>
                    </a:cubicBezTo>
                    <a:lnTo>
                      <a:pt x="31" y="59"/>
                    </a:lnTo>
                    <a:close/>
                    <a:moveTo>
                      <a:pt x="27" y="8"/>
                    </a:moveTo>
                    <a:cubicBezTo>
                      <a:pt x="27" y="8"/>
                      <a:pt x="27" y="7"/>
                      <a:pt x="28" y="7"/>
                    </a:cubicBezTo>
                    <a:cubicBezTo>
                      <a:pt x="28" y="7"/>
                      <a:pt x="30" y="6"/>
                      <a:pt x="32" y="6"/>
                    </a:cubicBezTo>
                    <a:cubicBezTo>
                      <a:pt x="34" y="6"/>
                      <a:pt x="37" y="6"/>
                      <a:pt x="40" y="8"/>
                    </a:cubicBezTo>
                    <a:cubicBezTo>
                      <a:pt x="49" y="13"/>
                      <a:pt x="48" y="18"/>
                      <a:pt x="48" y="18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7" y="25"/>
                      <a:pt x="25" y="11"/>
                      <a:pt x="2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6" name="Freeform 86"/>
              <p:cNvSpPr>
                <a:spLocks/>
              </p:cNvSpPr>
              <p:nvPr/>
            </p:nvSpPr>
            <p:spPr bwMode="auto">
              <a:xfrm>
                <a:off x="3185206" y="1077414"/>
                <a:ext cx="89889" cy="64790"/>
              </a:xfrm>
              <a:custGeom>
                <a:avLst/>
                <a:gdLst/>
                <a:ahLst/>
                <a:cxnLst>
                  <a:cxn ang="0">
                    <a:pos x="10" y="36"/>
                  </a:cxn>
                  <a:cxn ang="0">
                    <a:pos x="36" y="34"/>
                  </a:cxn>
                  <a:cxn ang="0">
                    <a:pos x="46" y="16"/>
                  </a:cxn>
                  <a:cxn ang="0">
                    <a:pos x="39" y="19"/>
                  </a:cxn>
                  <a:cxn ang="0">
                    <a:pos x="28" y="0"/>
                  </a:cxn>
                  <a:cxn ang="0">
                    <a:pos x="0" y="1"/>
                  </a:cxn>
                  <a:cxn ang="0">
                    <a:pos x="18" y="32"/>
                  </a:cxn>
                  <a:cxn ang="0">
                    <a:pos x="10" y="36"/>
                  </a:cxn>
                </a:cxnLst>
                <a:rect l="0" t="0" r="r" b="b"/>
                <a:pathLst>
                  <a:path w="46" h="36">
                    <a:moveTo>
                      <a:pt x="10" y="36"/>
                    </a:moveTo>
                    <a:lnTo>
                      <a:pt x="36" y="34"/>
                    </a:lnTo>
                    <a:lnTo>
                      <a:pt x="46" y="16"/>
                    </a:lnTo>
                    <a:lnTo>
                      <a:pt x="39" y="19"/>
                    </a:lnTo>
                    <a:lnTo>
                      <a:pt x="28" y="0"/>
                    </a:lnTo>
                    <a:lnTo>
                      <a:pt x="0" y="1"/>
                    </a:lnTo>
                    <a:lnTo>
                      <a:pt x="18" y="32"/>
                    </a:lnTo>
                    <a:lnTo>
                      <a:pt x="10" y="3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7" name="Freeform 87"/>
              <p:cNvSpPr>
                <a:spLocks noEditPoints="1"/>
              </p:cNvSpPr>
              <p:nvPr/>
            </p:nvSpPr>
            <p:spPr bwMode="auto">
              <a:xfrm>
                <a:off x="3224288" y="1115209"/>
                <a:ext cx="95751" cy="97185"/>
              </a:xfrm>
              <a:custGeom>
                <a:avLst/>
                <a:gdLst/>
                <a:ahLst/>
                <a:cxnLst>
                  <a:cxn ang="0">
                    <a:pos x="53" y="40"/>
                  </a:cxn>
                  <a:cxn ang="0">
                    <a:pos x="32" y="4"/>
                  </a:cxn>
                  <a:cxn ang="0">
                    <a:pos x="29" y="0"/>
                  </a:cxn>
                  <a:cxn ang="0">
                    <a:pos x="19" y="18"/>
                  </a:cxn>
                  <a:cxn ang="0">
                    <a:pos x="0" y="19"/>
                  </a:cxn>
                  <a:cxn ang="0">
                    <a:pos x="22" y="56"/>
                  </a:cxn>
                  <a:cxn ang="0">
                    <a:pos x="22" y="57"/>
                  </a:cxn>
                  <a:cxn ang="0">
                    <a:pos x="31" y="60"/>
                  </a:cxn>
                  <a:cxn ang="0">
                    <a:pos x="43" y="56"/>
                  </a:cxn>
                  <a:cxn ang="0">
                    <a:pos x="53" y="40"/>
                  </a:cxn>
                  <a:cxn ang="0">
                    <a:pos x="40" y="51"/>
                  </a:cxn>
                  <a:cxn ang="0">
                    <a:pos x="31" y="54"/>
                  </a:cxn>
                  <a:cxn ang="0">
                    <a:pos x="27" y="53"/>
                  </a:cxn>
                  <a:cxn ang="0">
                    <a:pos x="10" y="25"/>
                  </a:cxn>
                  <a:cxn ang="0">
                    <a:pos x="22" y="24"/>
                  </a:cxn>
                  <a:cxn ang="0">
                    <a:pos x="30" y="11"/>
                  </a:cxn>
                  <a:cxn ang="0">
                    <a:pos x="47" y="40"/>
                  </a:cxn>
                  <a:cxn ang="0">
                    <a:pos x="47" y="41"/>
                  </a:cxn>
                  <a:cxn ang="0">
                    <a:pos x="40" y="51"/>
                  </a:cxn>
                </a:cxnLst>
                <a:rect l="0" t="0" r="r" b="b"/>
                <a:pathLst>
                  <a:path w="54" h="60">
                    <a:moveTo>
                      <a:pt x="53" y="40"/>
                    </a:moveTo>
                    <a:cubicBezTo>
                      <a:pt x="53" y="38"/>
                      <a:pt x="51" y="34"/>
                      <a:pt x="32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5" y="60"/>
                      <a:pt x="31" y="60"/>
                    </a:cubicBezTo>
                    <a:cubicBezTo>
                      <a:pt x="34" y="60"/>
                      <a:pt x="38" y="59"/>
                      <a:pt x="43" y="56"/>
                    </a:cubicBezTo>
                    <a:cubicBezTo>
                      <a:pt x="50" y="52"/>
                      <a:pt x="54" y="46"/>
                      <a:pt x="53" y="40"/>
                    </a:cubicBezTo>
                    <a:close/>
                    <a:moveTo>
                      <a:pt x="40" y="51"/>
                    </a:moveTo>
                    <a:cubicBezTo>
                      <a:pt x="36" y="53"/>
                      <a:pt x="33" y="54"/>
                      <a:pt x="31" y="54"/>
                    </a:cubicBezTo>
                    <a:cubicBezTo>
                      <a:pt x="29" y="54"/>
                      <a:pt x="27" y="53"/>
                      <a:pt x="27" y="53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7" y="23"/>
                      <a:pt x="45" y="37"/>
                      <a:pt x="47" y="40"/>
                    </a:cubicBezTo>
                    <a:cubicBezTo>
                      <a:pt x="47" y="40"/>
                      <a:pt x="47" y="40"/>
                      <a:pt x="47" y="41"/>
                    </a:cubicBezTo>
                    <a:cubicBezTo>
                      <a:pt x="47" y="42"/>
                      <a:pt x="48" y="46"/>
                      <a:pt x="40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8" name="Freeform 88"/>
              <p:cNvSpPr>
                <a:spLocks noEditPoints="1"/>
              </p:cNvSpPr>
              <p:nvPr/>
            </p:nvSpPr>
            <p:spPr bwMode="auto">
              <a:xfrm>
                <a:off x="965335" y="3487243"/>
                <a:ext cx="400593" cy="106184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13" y="17"/>
                  </a:cxn>
                  <a:cxn ang="0">
                    <a:pos x="92" y="17"/>
                  </a:cxn>
                  <a:cxn ang="0">
                    <a:pos x="92" y="0"/>
                  </a:cxn>
                  <a:cxn ang="0">
                    <a:pos x="0" y="0"/>
                  </a:cxn>
                  <a:cxn ang="0">
                    <a:pos x="0" y="59"/>
                  </a:cxn>
                  <a:cxn ang="0">
                    <a:pos x="92" y="59"/>
                  </a:cxn>
                  <a:cxn ang="0">
                    <a:pos x="92" y="42"/>
                  </a:cxn>
                  <a:cxn ang="0">
                    <a:pos x="113" y="42"/>
                  </a:cxn>
                  <a:cxn ang="0">
                    <a:pos x="113" y="59"/>
                  </a:cxn>
                  <a:cxn ang="0">
                    <a:pos x="205" y="59"/>
                  </a:cxn>
                  <a:cxn ang="0">
                    <a:pos x="205" y="0"/>
                  </a:cxn>
                  <a:cxn ang="0">
                    <a:pos x="113" y="0"/>
                  </a:cxn>
                  <a:cxn ang="0">
                    <a:pos x="83" y="50"/>
                  </a:cxn>
                  <a:cxn ang="0">
                    <a:pos x="10" y="50"/>
                  </a:cxn>
                  <a:cxn ang="0">
                    <a:pos x="10" y="10"/>
                  </a:cxn>
                  <a:cxn ang="0">
                    <a:pos x="83" y="10"/>
                  </a:cxn>
                  <a:cxn ang="0">
                    <a:pos x="83" y="50"/>
                  </a:cxn>
                  <a:cxn ang="0">
                    <a:pos x="196" y="50"/>
                  </a:cxn>
                  <a:cxn ang="0">
                    <a:pos x="123" y="50"/>
                  </a:cxn>
                  <a:cxn ang="0">
                    <a:pos x="123" y="10"/>
                  </a:cxn>
                  <a:cxn ang="0">
                    <a:pos x="196" y="10"/>
                  </a:cxn>
                  <a:cxn ang="0">
                    <a:pos x="196" y="50"/>
                  </a:cxn>
                </a:cxnLst>
                <a:rect l="0" t="0" r="r" b="b"/>
                <a:pathLst>
                  <a:path w="205" h="59">
                    <a:moveTo>
                      <a:pt x="113" y="0"/>
                    </a:moveTo>
                    <a:lnTo>
                      <a:pt x="113" y="17"/>
                    </a:lnTo>
                    <a:lnTo>
                      <a:pt x="92" y="17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92" y="59"/>
                    </a:lnTo>
                    <a:lnTo>
                      <a:pt x="92" y="42"/>
                    </a:lnTo>
                    <a:lnTo>
                      <a:pt x="113" y="42"/>
                    </a:lnTo>
                    <a:lnTo>
                      <a:pt x="113" y="59"/>
                    </a:lnTo>
                    <a:lnTo>
                      <a:pt x="205" y="59"/>
                    </a:lnTo>
                    <a:lnTo>
                      <a:pt x="205" y="0"/>
                    </a:lnTo>
                    <a:lnTo>
                      <a:pt x="113" y="0"/>
                    </a:lnTo>
                    <a:close/>
                    <a:moveTo>
                      <a:pt x="83" y="50"/>
                    </a:moveTo>
                    <a:lnTo>
                      <a:pt x="10" y="50"/>
                    </a:lnTo>
                    <a:lnTo>
                      <a:pt x="10" y="10"/>
                    </a:lnTo>
                    <a:lnTo>
                      <a:pt x="83" y="10"/>
                    </a:lnTo>
                    <a:lnTo>
                      <a:pt x="83" y="50"/>
                    </a:lnTo>
                    <a:close/>
                    <a:moveTo>
                      <a:pt x="196" y="50"/>
                    </a:moveTo>
                    <a:lnTo>
                      <a:pt x="123" y="50"/>
                    </a:lnTo>
                    <a:lnTo>
                      <a:pt x="123" y="10"/>
                    </a:lnTo>
                    <a:lnTo>
                      <a:pt x="196" y="10"/>
                    </a:lnTo>
                    <a:lnTo>
                      <a:pt x="196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9" name="Freeform 89"/>
              <p:cNvSpPr>
                <a:spLocks/>
              </p:cNvSpPr>
              <p:nvPr/>
            </p:nvSpPr>
            <p:spPr bwMode="auto">
              <a:xfrm>
                <a:off x="965335" y="3368461"/>
                <a:ext cx="91843" cy="111583"/>
              </a:xfrm>
              <a:custGeom>
                <a:avLst/>
                <a:gdLst/>
                <a:ahLst/>
                <a:cxnLst>
                  <a:cxn ang="0">
                    <a:pos x="24" y="21"/>
                  </a:cxn>
                  <a:cxn ang="0">
                    <a:pos x="42" y="29"/>
                  </a:cxn>
                  <a:cxn ang="0">
                    <a:pos x="47" y="20"/>
                  </a:cxn>
                  <a:cxn ang="0">
                    <a:pos x="14" y="0"/>
                  </a:cxn>
                  <a:cxn ang="0">
                    <a:pos x="0" y="62"/>
                  </a:cxn>
                  <a:cxn ang="0">
                    <a:pos x="24" y="62"/>
                  </a:cxn>
                  <a:cxn ang="0">
                    <a:pos x="24" y="21"/>
                  </a:cxn>
                </a:cxnLst>
                <a:rect l="0" t="0" r="r" b="b"/>
                <a:pathLst>
                  <a:path w="47" h="62">
                    <a:moveTo>
                      <a:pt x="24" y="21"/>
                    </a:moveTo>
                    <a:lnTo>
                      <a:pt x="42" y="29"/>
                    </a:lnTo>
                    <a:lnTo>
                      <a:pt x="47" y="20"/>
                    </a:lnTo>
                    <a:lnTo>
                      <a:pt x="14" y="0"/>
                    </a:lnTo>
                    <a:lnTo>
                      <a:pt x="0" y="62"/>
                    </a:lnTo>
                    <a:lnTo>
                      <a:pt x="24" y="62"/>
                    </a:ln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0" name="Freeform 90"/>
              <p:cNvSpPr>
                <a:spLocks/>
              </p:cNvSpPr>
              <p:nvPr/>
            </p:nvSpPr>
            <p:spPr bwMode="auto">
              <a:xfrm>
                <a:off x="1276039" y="3366661"/>
                <a:ext cx="87935" cy="109783"/>
              </a:xfrm>
              <a:custGeom>
                <a:avLst/>
                <a:gdLst/>
                <a:ahLst/>
                <a:cxnLst>
                  <a:cxn ang="0">
                    <a:pos x="21" y="21"/>
                  </a:cxn>
                  <a:cxn ang="0">
                    <a:pos x="21" y="61"/>
                  </a:cxn>
                  <a:cxn ang="0">
                    <a:pos x="45" y="61"/>
                  </a:cxn>
                  <a:cxn ang="0">
                    <a:pos x="31" y="0"/>
                  </a:cxn>
                  <a:cxn ang="0">
                    <a:pos x="0" y="20"/>
                  </a:cxn>
                  <a:cxn ang="0">
                    <a:pos x="3" y="28"/>
                  </a:cxn>
                  <a:cxn ang="0">
                    <a:pos x="21" y="21"/>
                  </a:cxn>
                </a:cxnLst>
                <a:rect l="0" t="0" r="r" b="b"/>
                <a:pathLst>
                  <a:path w="45" h="61">
                    <a:moveTo>
                      <a:pt x="21" y="21"/>
                    </a:moveTo>
                    <a:lnTo>
                      <a:pt x="21" y="61"/>
                    </a:lnTo>
                    <a:lnTo>
                      <a:pt x="45" y="61"/>
                    </a:lnTo>
                    <a:lnTo>
                      <a:pt x="31" y="0"/>
                    </a:lnTo>
                    <a:lnTo>
                      <a:pt x="0" y="20"/>
                    </a:lnTo>
                    <a:lnTo>
                      <a:pt x="3" y="28"/>
                    </a:ln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1" name="Freeform 91"/>
              <p:cNvSpPr>
                <a:spLocks noEditPoints="1"/>
              </p:cNvSpPr>
              <p:nvPr/>
            </p:nvSpPr>
            <p:spPr bwMode="auto">
              <a:xfrm>
                <a:off x="4855971" y="2646772"/>
                <a:ext cx="406455" cy="323950"/>
              </a:xfrm>
              <a:custGeom>
                <a:avLst/>
                <a:gdLst/>
                <a:ahLst/>
                <a:cxnLst>
                  <a:cxn ang="0">
                    <a:pos x="181" y="100"/>
                  </a:cxn>
                  <a:cxn ang="0">
                    <a:pos x="142" y="92"/>
                  </a:cxn>
                  <a:cxn ang="0">
                    <a:pos x="162" y="52"/>
                  </a:cxn>
                  <a:cxn ang="0">
                    <a:pos x="192" y="19"/>
                  </a:cxn>
                  <a:cxn ang="0">
                    <a:pos x="148" y="39"/>
                  </a:cxn>
                  <a:cxn ang="0">
                    <a:pos x="130" y="79"/>
                  </a:cxn>
                  <a:cxn ang="0">
                    <a:pos x="99" y="47"/>
                  </a:cxn>
                  <a:cxn ang="0">
                    <a:pos x="76" y="5"/>
                  </a:cxn>
                  <a:cxn ang="0">
                    <a:pos x="91" y="51"/>
                  </a:cxn>
                  <a:cxn ang="0">
                    <a:pos x="96" y="95"/>
                  </a:cxn>
                  <a:cxn ang="0">
                    <a:pos x="49" y="82"/>
                  </a:cxn>
                  <a:cxn ang="0">
                    <a:pos x="5" y="102"/>
                  </a:cxn>
                  <a:cxn ang="0">
                    <a:pos x="50" y="100"/>
                  </a:cxn>
                  <a:cxn ang="0">
                    <a:pos x="97" y="113"/>
                  </a:cxn>
                  <a:cxn ang="0">
                    <a:pos x="74" y="148"/>
                  </a:cxn>
                  <a:cxn ang="0">
                    <a:pos x="42" y="180"/>
                  </a:cxn>
                  <a:cxn ang="0">
                    <a:pos x="85" y="160"/>
                  </a:cxn>
                  <a:cxn ang="0">
                    <a:pos x="105" y="123"/>
                  </a:cxn>
                  <a:cxn ang="0">
                    <a:pos x="138" y="151"/>
                  </a:cxn>
                  <a:cxn ang="0">
                    <a:pos x="161" y="193"/>
                  </a:cxn>
                  <a:cxn ang="0">
                    <a:pos x="145" y="148"/>
                  </a:cxn>
                  <a:cxn ang="0">
                    <a:pos x="144" y="106"/>
                  </a:cxn>
                  <a:cxn ang="0">
                    <a:pos x="182" y="118"/>
                  </a:cxn>
                  <a:cxn ang="0">
                    <a:pos x="226" y="98"/>
                  </a:cxn>
                  <a:cxn ang="0">
                    <a:pos x="163" y="15"/>
                  </a:cxn>
                  <a:cxn ang="0">
                    <a:pos x="177" y="44"/>
                  </a:cxn>
                  <a:cxn ang="0">
                    <a:pos x="163" y="15"/>
                  </a:cxn>
                  <a:cxn ang="0">
                    <a:pos x="13" y="99"/>
                  </a:cxn>
                  <a:cxn ang="0">
                    <a:pos x="42" y="85"/>
                  </a:cxn>
                  <a:cxn ang="0">
                    <a:pos x="70" y="184"/>
                  </a:cxn>
                  <a:cxn ang="0">
                    <a:pos x="57" y="156"/>
                  </a:cxn>
                  <a:cxn ang="0">
                    <a:pos x="70" y="184"/>
                  </a:cxn>
                  <a:cxn ang="0">
                    <a:pos x="79" y="13"/>
                  </a:cxn>
                  <a:cxn ang="0">
                    <a:pos x="93" y="41"/>
                  </a:cxn>
                  <a:cxn ang="0">
                    <a:pos x="166" y="164"/>
                  </a:cxn>
                  <a:cxn ang="0">
                    <a:pos x="137" y="178"/>
                  </a:cxn>
                  <a:cxn ang="0">
                    <a:pos x="166" y="164"/>
                  </a:cxn>
                  <a:cxn ang="0">
                    <a:pos x="189" y="114"/>
                  </a:cxn>
                  <a:cxn ang="0">
                    <a:pos x="218" y="101"/>
                  </a:cxn>
                </a:cxnLst>
                <a:rect l="0" t="0" r="r" b="b"/>
                <a:pathLst>
                  <a:path w="231" h="199">
                    <a:moveTo>
                      <a:pt x="194" y="86"/>
                    </a:moveTo>
                    <a:cubicBezTo>
                      <a:pt x="188" y="89"/>
                      <a:pt x="183" y="94"/>
                      <a:pt x="181" y="100"/>
                    </a:cubicBezTo>
                    <a:cubicBezTo>
                      <a:pt x="144" y="97"/>
                      <a:pt x="144" y="97"/>
                      <a:pt x="144" y="97"/>
                    </a:cubicBezTo>
                    <a:cubicBezTo>
                      <a:pt x="144" y="96"/>
                      <a:pt x="143" y="94"/>
                      <a:pt x="142" y="92"/>
                    </a:cubicBezTo>
                    <a:cubicBezTo>
                      <a:pt x="141" y="89"/>
                      <a:pt x="139" y="86"/>
                      <a:pt x="136" y="84"/>
                    </a:cubicBezTo>
                    <a:cubicBezTo>
                      <a:pt x="162" y="52"/>
                      <a:pt x="162" y="52"/>
                      <a:pt x="162" y="52"/>
                    </a:cubicBezTo>
                    <a:cubicBezTo>
                      <a:pt x="168" y="54"/>
                      <a:pt x="174" y="54"/>
                      <a:pt x="180" y="51"/>
                    </a:cubicBezTo>
                    <a:cubicBezTo>
                      <a:pt x="192" y="46"/>
                      <a:pt x="197" y="31"/>
                      <a:pt x="192" y="19"/>
                    </a:cubicBezTo>
                    <a:cubicBezTo>
                      <a:pt x="186" y="7"/>
                      <a:pt x="172" y="2"/>
                      <a:pt x="160" y="8"/>
                    </a:cubicBezTo>
                    <a:cubicBezTo>
                      <a:pt x="148" y="13"/>
                      <a:pt x="143" y="27"/>
                      <a:pt x="148" y="39"/>
                    </a:cubicBezTo>
                    <a:cubicBezTo>
                      <a:pt x="150" y="43"/>
                      <a:pt x="152" y="46"/>
                      <a:pt x="155" y="48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24" y="77"/>
                      <a:pt x="119" y="77"/>
                      <a:pt x="113" y="78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109" y="41"/>
                      <a:pt x="113" y="28"/>
                      <a:pt x="108" y="17"/>
                    </a:cubicBezTo>
                    <a:cubicBezTo>
                      <a:pt x="102" y="5"/>
                      <a:pt x="88" y="0"/>
                      <a:pt x="76" y="5"/>
                    </a:cubicBezTo>
                    <a:cubicBezTo>
                      <a:pt x="64" y="11"/>
                      <a:pt x="59" y="25"/>
                      <a:pt x="64" y="37"/>
                    </a:cubicBezTo>
                    <a:cubicBezTo>
                      <a:pt x="69" y="48"/>
                      <a:pt x="80" y="53"/>
                      <a:pt x="91" y="51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97" y="89"/>
                      <a:pt x="96" y="95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51" y="89"/>
                      <a:pt x="51" y="85"/>
                      <a:pt x="49" y="82"/>
                    </a:cubicBezTo>
                    <a:cubicBezTo>
                      <a:pt x="44" y="70"/>
                      <a:pt x="29" y="65"/>
                      <a:pt x="17" y="70"/>
                    </a:cubicBezTo>
                    <a:cubicBezTo>
                      <a:pt x="5" y="76"/>
                      <a:pt x="0" y="90"/>
                      <a:pt x="5" y="102"/>
                    </a:cubicBezTo>
                    <a:cubicBezTo>
                      <a:pt x="11" y="114"/>
                      <a:pt x="25" y="119"/>
                      <a:pt x="37" y="114"/>
                    </a:cubicBezTo>
                    <a:cubicBezTo>
                      <a:pt x="44" y="111"/>
                      <a:pt x="48" y="106"/>
                      <a:pt x="50" y="100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95" y="106"/>
                      <a:pt x="95" y="110"/>
                      <a:pt x="97" y="113"/>
                    </a:cubicBezTo>
                    <a:cubicBezTo>
                      <a:pt x="97" y="114"/>
                      <a:pt x="98" y="116"/>
                      <a:pt x="99" y="117"/>
                    </a:cubicBezTo>
                    <a:cubicBezTo>
                      <a:pt x="74" y="148"/>
                      <a:pt x="74" y="148"/>
                      <a:pt x="74" y="148"/>
                    </a:cubicBezTo>
                    <a:cubicBezTo>
                      <a:pt x="68" y="145"/>
                      <a:pt x="60" y="145"/>
                      <a:pt x="53" y="148"/>
                    </a:cubicBezTo>
                    <a:cubicBezTo>
                      <a:pt x="41" y="154"/>
                      <a:pt x="36" y="168"/>
                      <a:pt x="42" y="180"/>
                    </a:cubicBezTo>
                    <a:cubicBezTo>
                      <a:pt x="47" y="192"/>
                      <a:pt x="61" y="197"/>
                      <a:pt x="73" y="192"/>
                    </a:cubicBezTo>
                    <a:cubicBezTo>
                      <a:pt x="86" y="186"/>
                      <a:pt x="91" y="172"/>
                      <a:pt x="85" y="160"/>
                    </a:cubicBezTo>
                    <a:cubicBezTo>
                      <a:pt x="84" y="157"/>
                      <a:pt x="83" y="155"/>
                      <a:pt x="81" y="15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11" y="127"/>
                      <a:pt x="119" y="128"/>
                      <a:pt x="126" y="126"/>
                    </a:cubicBezTo>
                    <a:cubicBezTo>
                      <a:pt x="138" y="151"/>
                      <a:pt x="138" y="151"/>
                      <a:pt x="138" y="151"/>
                    </a:cubicBezTo>
                    <a:cubicBezTo>
                      <a:pt x="128" y="158"/>
                      <a:pt x="124" y="170"/>
                      <a:pt x="129" y="181"/>
                    </a:cubicBezTo>
                    <a:cubicBezTo>
                      <a:pt x="135" y="193"/>
                      <a:pt x="149" y="199"/>
                      <a:pt x="161" y="193"/>
                    </a:cubicBezTo>
                    <a:cubicBezTo>
                      <a:pt x="173" y="187"/>
                      <a:pt x="179" y="173"/>
                      <a:pt x="173" y="161"/>
                    </a:cubicBezTo>
                    <a:cubicBezTo>
                      <a:pt x="168" y="150"/>
                      <a:pt x="156" y="145"/>
                      <a:pt x="145" y="148"/>
                    </a:cubicBezTo>
                    <a:cubicBezTo>
                      <a:pt x="134" y="123"/>
                      <a:pt x="134" y="123"/>
                      <a:pt x="134" y="123"/>
                    </a:cubicBezTo>
                    <a:cubicBezTo>
                      <a:pt x="139" y="119"/>
                      <a:pt x="143" y="113"/>
                      <a:pt x="144" y="106"/>
                    </a:cubicBezTo>
                    <a:cubicBezTo>
                      <a:pt x="180" y="108"/>
                      <a:pt x="180" y="108"/>
                      <a:pt x="180" y="108"/>
                    </a:cubicBezTo>
                    <a:cubicBezTo>
                      <a:pt x="180" y="111"/>
                      <a:pt x="180" y="115"/>
                      <a:pt x="182" y="118"/>
                    </a:cubicBezTo>
                    <a:cubicBezTo>
                      <a:pt x="188" y="130"/>
                      <a:pt x="202" y="135"/>
                      <a:pt x="214" y="130"/>
                    </a:cubicBezTo>
                    <a:cubicBezTo>
                      <a:pt x="226" y="124"/>
                      <a:pt x="231" y="110"/>
                      <a:pt x="226" y="98"/>
                    </a:cubicBezTo>
                    <a:cubicBezTo>
                      <a:pt x="220" y="86"/>
                      <a:pt x="206" y="80"/>
                      <a:pt x="194" y="86"/>
                    </a:cubicBezTo>
                    <a:close/>
                    <a:moveTo>
                      <a:pt x="163" y="15"/>
                    </a:moveTo>
                    <a:cubicBezTo>
                      <a:pt x="171" y="11"/>
                      <a:pt x="181" y="15"/>
                      <a:pt x="184" y="23"/>
                    </a:cubicBezTo>
                    <a:cubicBezTo>
                      <a:pt x="188" y="31"/>
                      <a:pt x="185" y="40"/>
                      <a:pt x="177" y="44"/>
                    </a:cubicBezTo>
                    <a:cubicBezTo>
                      <a:pt x="169" y="47"/>
                      <a:pt x="159" y="44"/>
                      <a:pt x="156" y="36"/>
                    </a:cubicBezTo>
                    <a:cubicBezTo>
                      <a:pt x="152" y="28"/>
                      <a:pt x="156" y="19"/>
                      <a:pt x="163" y="15"/>
                    </a:cubicBezTo>
                    <a:close/>
                    <a:moveTo>
                      <a:pt x="34" y="106"/>
                    </a:moveTo>
                    <a:cubicBezTo>
                      <a:pt x="26" y="110"/>
                      <a:pt x="17" y="107"/>
                      <a:pt x="13" y="99"/>
                    </a:cubicBezTo>
                    <a:cubicBezTo>
                      <a:pt x="9" y="91"/>
                      <a:pt x="13" y="81"/>
                      <a:pt x="21" y="78"/>
                    </a:cubicBezTo>
                    <a:cubicBezTo>
                      <a:pt x="29" y="74"/>
                      <a:pt x="38" y="77"/>
                      <a:pt x="42" y="85"/>
                    </a:cubicBezTo>
                    <a:cubicBezTo>
                      <a:pt x="45" y="93"/>
                      <a:pt x="42" y="103"/>
                      <a:pt x="34" y="106"/>
                    </a:cubicBezTo>
                    <a:close/>
                    <a:moveTo>
                      <a:pt x="70" y="184"/>
                    </a:moveTo>
                    <a:cubicBezTo>
                      <a:pt x="62" y="188"/>
                      <a:pt x="53" y="184"/>
                      <a:pt x="49" y="176"/>
                    </a:cubicBezTo>
                    <a:cubicBezTo>
                      <a:pt x="45" y="169"/>
                      <a:pt x="49" y="159"/>
                      <a:pt x="57" y="156"/>
                    </a:cubicBezTo>
                    <a:cubicBezTo>
                      <a:pt x="65" y="152"/>
                      <a:pt x="74" y="155"/>
                      <a:pt x="78" y="163"/>
                    </a:cubicBezTo>
                    <a:cubicBezTo>
                      <a:pt x="81" y="171"/>
                      <a:pt x="78" y="181"/>
                      <a:pt x="70" y="184"/>
                    </a:cubicBezTo>
                    <a:close/>
                    <a:moveTo>
                      <a:pt x="72" y="34"/>
                    </a:moveTo>
                    <a:cubicBezTo>
                      <a:pt x="68" y="26"/>
                      <a:pt x="71" y="16"/>
                      <a:pt x="79" y="13"/>
                    </a:cubicBezTo>
                    <a:cubicBezTo>
                      <a:pt x="87" y="9"/>
                      <a:pt x="97" y="13"/>
                      <a:pt x="100" y="20"/>
                    </a:cubicBezTo>
                    <a:cubicBezTo>
                      <a:pt x="104" y="28"/>
                      <a:pt x="100" y="38"/>
                      <a:pt x="93" y="41"/>
                    </a:cubicBezTo>
                    <a:cubicBezTo>
                      <a:pt x="85" y="45"/>
                      <a:pt x="75" y="42"/>
                      <a:pt x="72" y="34"/>
                    </a:cubicBezTo>
                    <a:close/>
                    <a:moveTo>
                      <a:pt x="166" y="164"/>
                    </a:moveTo>
                    <a:cubicBezTo>
                      <a:pt x="169" y="172"/>
                      <a:pt x="166" y="182"/>
                      <a:pt x="158" y="185"/>
                    </a:cubicBezTo>
                    <a:cubicBezTo>
                      <a:pt x="150" y="189"/>
                      <a:pt x="141" y="186"/>
                      <a:pt x="137" y="178"/>
                    </a:cubicBezTo>
                    <a:cubicBezTo>
                      <a:pt x="133" y="170"/>
                      <a:pt x="137" y="160"/>
                      <a:pt x="145" y="157"/>
                    </a:cubicBezTo>
                    <a:cubicBezTo>
                      <a:pt x="153" y="153"/>
                      <a:pt x="162" y="157"/>
                      <a:pt x="166" y="164"/>
                    </a:cubicBezTo>
                    <a:close/>
                    <a:moveTo>
                      <a:pt x="210" y="122"/>
                    </a:moveTo>
                    <a:cubicBezTo>
                      <a:pt x="203" y="126"/>
                      <a:pt x="193" y="122"/>
                      <a:pt x="189" y="114"/>
                    </a:cubicBezTo>
                    <a:cubicBezTo>
                      <a:pt x="186" y="107"/>
                      <a:pt x="189" y="97"/>
                      <a:pt x="197" y="94"/>
                    </a:cubicBezTo>
                    <a:cubicBezTo>
                      <a:pt x="205" y="90"/>
                      <a:pt x="214" y="93"/>
                      <a:pt x="218" y="101"/>
                    </a:cubicBezTo>
                    <a:cubicBezTo>
                      <a:pt x="222" y="109"/>
                      <a:pt x="218" y="118"/>
                      <a:pt x="210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2" name="Freeform 92"/>
              <p:cNvSpPr>
                <a:spLocks noEditPoints="1"/>
              </p:cNvSpPr>
              <p:nvPr/>
            </p:nvSpPr>
            <p:spPr bwMode="auto">
              <a:xfrm>
                <a:off x="4236518" y="3640219"/>
                <a:ext cx="289209" cy="293355"/>
              </a:xfrm>
              <a:custGeom>
                <a:avLst/>
                <a:gdLst/>
                <a:ahLst/>
                <a:cxnLst>
                  <a:cxn ang="0">
                    <a:pos x="120" y="143"/>
                  </a:cxn>
                  <a:cxn ang="0">
                    <a:pos x="120" y="181"/>
                  </a:cxn>
                  <a:cxn ang="0">
                    <a:pos x="163" y="181"/>
                  </a:cxn>
                  <a:cxn ang="0">
                    <a:pos x="163" y="146"/>
                  </a:cxn>
                  <a:cxn ang="0">
                    <a:pos x="163" y="143"/>
                  </a:cxn>
                  <a:cxn ang="0">
                    <a:pos x="163" y="69"/>
                  </a:cxn>
                  <a:cxn ang="0">
                    <a:pos x="82" y="0"/>
                  </a:cxn>
                  <a:cxn ang="0">
                    <a:pos x="0" y="69"/>
                  </a:cxn>
                  <a:cxn ang="0">
                    <a:pos x="0" y="143"/>
                  </a:cxn>
                  <a:cxn ang="0">
                    <a:pos x="0" y="146"/>
                  </a:cxn>
                  <a:cxn ang="0">
                    <a:pos x="0" y="181"/>
                  </a:cxn>
                  <a:cxn ang="0">
                    <a:pos x="44" y="181"/>
                  </a:cxn>
                  <a:cxn ang="0">
                    <a:pos x="44" y="146"/>
                  </a:cxn>
                  <a:cxn ang="0">
                    <a:pos x="44" y="146"/>
                  </a:cxn>
                  <a:cxn ang="0">
                    <a:pos x="44" y="69"/>
                  </a:cxn>
                  <a:cxn ang="0">
                    <a:pos x="82" y="43"/>
                  </a:cxn>
                  <a:cxn ang="0">
                    <a:pos x="120" y="69"/>
                  </a:cxn>
                  <a:cxn ang="0">
                    <a:pos x="120" y="143"/>
                  </a:cxn>
                  <a:cxn ang="0">
                    <a:pos x="36" y="174"/>
                  </a:cxn>
                  <a:cxn ang="0">
                    <a:pos x="8" y="174"/>
                  </a:cxn>
                  <a:cxn ang="0">
                    <a:pos x="8" y="151"/>
                  </a:cxn>
                  <a:cxn ang="0">
                    <a:pos x="36" y="151"/>
                  </a:cxn>
                  <a:cxn ang="0">
                    <a:pos x="36" y="174"/>
                  </a:cxn>
                  <a:cxn ang="0">
                    <a:pos x="127" y="151"/>
                  </a:cxn>
                  <a:cxn ang="0">
                    <a:pos x="156" y="151"/>
                  </a:cxn>
                  <a:cxn ang="0">
                    <a:pos x="156" y="174"/>
                  </a:cxn>
                  <a:cxn ang="0">
                    <a:pos x="127" y="174"/>
                  </a:cxn>
                  <a:cxn ang="0">
                    <a:pos x="127" y="151"/>
                  </a:cxn>
                </a:cxnLst>
                <a:rect l="0" t="0" r="r" b="b"/>
                <a:pathLst>
                  <a:path w="163" h="181">
                    <a:moveTo>
                      <a:pt x="120" y="143"/>
                    </a:moveTo>
                    <a:cubicBezTo>
                      <a:pt x="120" y="181"/>
                      <a:pt x="120" y="181"/>
                      <a:pt x="120" y="181"/>
                    </a:cubicBezTo>
                    <a:cubicBezTo>
                      <a:pt x="163" y="181"/>
                      <a:pt x="163" y="181"/>
                      <a:pt x="163" y="181"/>
                    </a:cubicBezTo>
                    <a:cubicBezTo>
                      <a:pt x="163" y="146"/>
                      <a:pt x="163" y="146"/>
                      <a:pt x="163" y="146"/>
                    </a:cubicBezTo>
                    <a:cubicBezTo>
                      <a:pt x="163" y="143"/>
                      <a:pt x="163" y="143"/>
                      <a:pt x="163" y="143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41"/>
                      <a:pt x="142" y="0"/>
                      <a:pt x="82" y="0"/>
                    </a:cubicBezTo>
                    <a:cubicBezTo>
                      <a:pt x="20" y="0"/>
                      <a:pt x="0" y="47"/>
                      <a:pt x="0" y="69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44" y="181"/>
                      <a:pt x="44" y="181"/>
                      <a:pt x="44" y="181"/>
                    </a:cubicBezTo>
                    <a:cubicBezTo>
                      <a:pt x="44" y="146"/>
                      <a:pt x="44" y="146"/>
                      <a:pt x="44" y="146"/>
                    </a:cubicBezTo>
                    <a:cubicBezTo>
                      <a:pt x="44" y="146"/>
                      <a:pt x="44" y="146"/>
                      <a:pt x="44" y="146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5" y="43"/>
                      <a:pt x="82" y="43"/>
                    </a:cubicBezTo>
                    <a:cubicBezTo>
                      <a:pt x="120" y="43"/>
                      <a:pt x="120" y="68"/>
                      <a:pt x="120" y="69"/>
                    </a:cubicBezTo>
                    <a:cubicBezTo>
                      <a:pt x="120" y="143"/>
                      <a:pt x="120" y="143"/>
                      <a:pt x="120" y="143"/>
                    </a:cubicBezTo>
                    <a:close/>
                    <a:moveTo>
                      <a:pt x="36" y="174"/>
                    </a:moveTo>
                    <a:cubicBezTo>
                      <a:pt x="8" y="174"/>
                      <a:pt x="8" y="174"/>
                      <a:pt x="8" y="174"/>
                    </a:cubicBezTo>
                    <a:cubicBezTo>
                      <a:pt x="8" y="151"/>
                      <a:pt x="8" y="151"/>
                      <a:pt x="8" y="151"/>
                    </a:cubicBezTo>
                    <a:cubicBezTo>
                      <a:pt x="36" y="151"/>
                      <a:pt x="36" y="151"/>
                      <a:pt x="36" y="151"/>
                    </a:cubicBezTo>
                    <a:lnTo>
                      <a:pt x="36" y="174"/>
                    </a:lnTo>
                    <a:close/>
                    <a:moveTo>
                      <a:pt x="127" y="151"/>
                    </a:moveTo>
                    <a:cubicBezTo>
                      <a:pt x="156" y="151"/>
                      <a:pt x="156" y="151"/>
                      <a:pt x="156" y="151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27" y="174"/>
                      <a:pt x="127" y="174"/>
                      <a:pt x="127" y="174"/>
                    </a:cubicBezTo>
                    <a:lnTo>
                      <a:pt x="127" y="1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3" name="Freeform 93"/>
              <p:cNvSpPr>
                <a:spLocks/>
              </p:cNvSpPr>
              <p:nvPr/>
            </p:nvSpPr>
            <p:spPr bwMode="auto">
              <a:xfrm>
                <a:off x="4238472" y="3951571"/>
                <a:ext cx="74256" cy="68389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5" y="0"/>
                  </a:cxn>
                  <a:cxn ang="0">
                    <a:pos x="15" y="15"/>
                  </a:cxn>
                  <a:cxn ang="0">
                    <a:pos x="0" y="15"/>
                  </a:cxn>
                  <a:cxn ang="0">
                    <a:pos x="0" y="23"/>
                  </a:cxn>
                  <a:cxn ang="0">
                    <a:pos x="15" y="23"/>
                  </a:cxn>
                  <a:cxn ang="0">
                    <a:pos x="15" y="38"/>
                  </a:cxn>
                  <a:cxn ang="0">
                    <a:pos x="24" y="38"/>
                  </a:cxn>
                  <a:cxn ang="0">
                    <a:pos x="24" y="23"/>
                  </a:cxn>
                  <a:cxn ang="0">
                    <a:pos x="38" y="23"/>
                  </a:cxn>
                  <a:cxn ang="0">
                    <a:pos x="38" y="15"/>
                  </a:cxn>
                  <a:cxn ang="0">
                    <a:pos x="24" y="15"/>
                  </a:cxn>
                  <a:cxn ang="0">
                    <a:pos x="24" y="0"/>
                  </a:cxn>
                </a:cxnLst>
                <a:rect l="0" t="0" r="r" b="b"/>
                <a:pathLst>
                  <a:path w="38" h="38">
                    <a:moveTo>
                      <a:pt x="24" y="0"/>
                    </a:moveTo>
                    <a:lnTo>
                      <a:pt x="15" y="0"/>
                    </a:lnTo>
                    <a:lnTo>
                      <a:pt x="15" y="15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15" y="23"/>
                    </a:lnTo>
                    <a:lnTo>
                      <a:pt x="15" y="38"/>
                    </a:lnTo>
                    <a:lnTo>
                      <a:pt x="24" y="38"/>
                    </a:lnTo>
                    <a:lnTo>
                      <a:pt x="24" y="23"/>
                    </a:lnTo>
                    <a:lnTo>
                      <a:pt x="38" y="23"/>
                    </a:lnTo>
                    <a:lnTo>
                      <a:pt x="38" y="15"/>
                    </a:lnTo>
                    <a:lnTo>
                      <a:pt x="24" y="1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4" name="Rectangle 94"/>
              <p:cNvSpPr>
                <a:spLocks noChangeArrowheads="1"/>
              </p:cNvSpPr>
              <p:nvPr/>
            </p:nvSpPr>
            <p:spPr bwMode="auto">
              <a:xfrm>
                <a:off x="4449516" y="3978567"/>
                <a:ext cx="76210" cy="1439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5" name="Freeform 95"/>
              <p:cNvSpPr>
                <a:spLocks/>
              </p:cNvSpPr>
              <p:nvPr/>
            </p:nvSpPr>
            <p:spPr bwMode="auto">
              <a:xfrm>
                <a:off x="1872043" y="2871738"/>
                <a:ext cx="263805" cy="107983"/>
              </a:xfrm>
              <a:custGeom>
                <a:avLst/>
                <a:gdLst/>
                <a:ahLst/>
                <a:cxnLst>
                  <a:cxn ang="0">
                    <a:pos x="75" y="26"/>
                  </a:cxn>
                  <a:cxn ang="0">
                    <a:pos x="0" y="0"/>
                  </a:cxn>
                  <a:cxn ang="0">
                    <a:pos x="0" y="49"/>
                  </a:cxn>
                  <a:cxn ang="0">
                    <a:pos x="75" y="66"/>
                  </a:cxn>
                  <a:cxn ang="0">
                    <a:pos x="149" y="45"/>
                  </a:cxn>
                  <a:cxn ang="0">
                    <a:pos x="149" y="0"/>
                  </a:cxn>
                  <a:cxn ang="0">
                    <a:pos x="75" y="26"/>
                  </a:cxn>
                </a:cxnLst>
                <a:rect l="0" t="0" r="r" b="b"/>
                <a:pathLst>
                  <a:path w="149" h="66">
                    <a:moveTo>
                      <a:pt x="75" y="2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35" y="66"/>
                      <a:pt x="75" y="66"/>
                    </a:cubicBezTo>
                    <a:cubicBezTo>
                      <a:pt x="116" y="66"/>
                      <a:pt x="149" y="45"/>
                      <a:pt x="149" y="45"/>
                    </a:cubicBezTo>
                    <a:cubicBezTo>
                      <a:pt x="149" y="0"/>
                      <a:pt x="149" y="0"/>
                      <a:pt x="149" y="0"/>
                    </a:cubicBezTo>
                    <a:lnTo>
                      <a:pt x="75" y="2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6" name="Freeform 96"/>
              <p:cNvSpPr>
                <a:spLocks/>
              </p:cNvSpPr>
              <p:nvPr/>
            </p:nvSpPr>
            <p:spPr bwMode="auto">
              <a:xfrm>
                <a:off x="1809511" y="2760155"/>
                <a:ext cx="390822" cy="199769"/>
              </a:xfrm>
              <a:custGeom>
                <a:avLst/>
                <a:gdLst/>
                <a:ahLst/>
                <a:cxnLst>
                  <a:cxn ang="0">
                    <a:pos x="188" y="45"/>
                  </a:cxn>
                  <a:cxn ang="0">
                    <a:pos x="200" y="40"/>
                  </a:cxn>
                  <a:cxn ang="0">
                    <a:pos x="100" y="0"/>
                  </a:cxn>
                  <a:cxn ang="0">
                    <a:pos x="0" y="40"/>
                  </a:cxn>
                  <a:cxn ang="0">
                    <a:pos x="100" y="77"/>
                  </a:cxn>
                  <a:cxn ang="0">
                    <a:pos x="179" y="48"/>
                  </a:cxn>
                  <a:cxn ang="0">
                    <a:pos x="179" y="90"/>
                  </a:cxn>
                  <a:cxn ang="0">
                    <a:pos x="175" y="90"/>
                  </a:cxn>
                  <a:cxn ang="0">
                    <a:pos x="175" y="111"/>
                  </a:cxn>
                  <a:cxn ang="0">
                    <a:pos x="191" y="111"/>
                  </a:cxn>
                  <a:cxn ang="0">
                    <a:pos x="191" y="90"/>
                  </a:cxn>
                  <a:cxn ang="0">
                    <a:pos x="188" y="90"/>
                  </a:cxn>
                  <a:cxn ang="0">
                    <a:pos x="188" y="45"/>
                  </a:cxn>
                </a:cxnLst>
                <a:rect l="0" t="0" r="r" b="b"/>
                <a:pathLst>
                  <a:path w="200" h="111">
                    <a:moveTo>
                      <a:pt x="188" y="45"/>
                    </a:moveTo>
                    <a:lnTo>
                      <a:pt x="200" y="40"/>
                    </a:lnTo>
                    <a:lnTo>
                      <a:pt x="100" y="0"/>
                    </a:lnTo>
                    <a:lnTo>
                      <a:pt x="0" y="40"/>
                    </a:lnTo>
                    <a:lnTo>
                      <a:pt x="100" y="77"/>
                    </a:lnTo>
                    <a:lnTo>
                      <a:pt x="179" y="48"/>
                    </a:lnTo>
                    <a:lnTo>
                      <a:pt x="179" y="90"/>
                    </a:lnTo>
                    <a:lnTo>
                      <a:pt x="175" y="90"/>
                    </a:lnTo>
                    <a:lnTo>
                      <a:pt x="175" y="111"/>
                    </a:lnTo>
                    <a:lnTo>
                      <a:pt x="191" y="111"/>
                    </a:lnTo>
                    <a:lnTo>
                      <a:pt x="191" y="90"/>
                    </a:lnTo>
                    <a:lnTo>
                      <a:pt x="188" y="90"/>
                    </a:lnTo>
                    <a:lnTo>
                      <a:pt x="188" y="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7" name="Freeform 97"/>
              <p:cNvSpPr>
                <a:spLocks/>
              </p:cNvSpPr>
              <p:nvPr/>
            </p:nvSpPr>
            <p:spPr bwMode="auto">
              <a:xfrm>
                <a:off x="4457332" y="1665924"/>
                <a:ext cx="42990" cy="25916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0"/>
                  </a:cxn>
                  <a:cxn ang="0">
                    <a:pos x="0" y="159"/>
                  </a:cxn>
                  <a:cxn ang="0">
                    <a:pos x="16" y="159"/>
                  </a:cxn>
                  <a:cxn ang="0">
                    <a:pos x="24" y="151"/>
                  </a:cxn>
                  <a:cxn ang="0">
                    <a:pos x="24" y="8"/>
                  </a:cxn>
                  <a:cxn ang="0">
                    <a:pos x="16" y="0"/>
                  </a:cxn>
                </a:cxnLst>
                <a:rect l="0" t="0" r="r" b="b"/>
                <a:pathLst>
                  <a:path w="24" h="159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6" y="159"/>
                      <a:pt x="16" y="159"/>
                      <a:pt x="16" y="159"/>
                    </a:cubicBezTo>
                    <a:cubicBezTo>
                      <a:pt x="21" y="159"/>
                      <a:pt x="24" y="156"/>
                      <a:pt x="24" y="15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4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8" name="Freeform 98"/>
              <p:cNvSpPr>
                <a:spLocks/>
              </p:cNvSpPr>
              <p:nvPr/>
            </p:nvSpPr>
            <p:spPr bwMode="auto">
              <a:xfrm>
                <a:off x="4289279" y="1665924"/>
                <a:ext cx="144604" cy="275358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0" y="0"/>
                  </a:cxn>
                  <a:cxn ang="0">
                    <a:pos x="0" y="144"/>
                  </a:cxn>
                  <a:cxn ang="0">
                    <a:pos x="8" y="144"/>
                  </a:cxn>
                  <a:cxn ang="0">
                    <a:pos x="8" y="153"/>
                  </a:cxn>
                  <a:cxn ang="0">
                    <a:pos x="17" y="149"/>
                  </a:cxn>
                  <a:cxn ang="0">
                    <a:pos x="26" y="153"/>
                  </a:cxn>
                  <a:cxn ang="0">
                    <a:pos x="26" y="144"/>
                  </a:cxn>
                  <a:cxn ang="0">
                    <a:pos x="74" y="144"/>
                  </a:cxn>
                  <a:cxn ang="0">
                    <a:pos x="74" y="0"/>
                  </a:cxn>
                </a:cxnLst>
                <a:rect l="0" t="0" r="r" b="b"/>
                <a:pathLst>
                  <a:path w="74" h="153">
                    <a:moveTo>
                      <a:pt x="74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8" y="144"/>
                    </a:lnTo>
                    <a:lnTo>
                      <a:pt x="8" y="153"/>
                    </a:lnTo>
                    <a:lnTo>
                      <a:pt x="17" y="149"/>
                    </a:lnTo>
                    <a:lnTo>
                      <a:pt x="26" y="153"/>
                    </a:lnTo>
                    <a:lnTo>
                      <a:pt x="26" y="144"/>
                    </a:lnTo>
                    <a:lnTo>
                      <a:pt x="74" y="144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9" name="Freeform 99"/>
              <p:cNvSpPr>
                <a:spLocks noEditPoints="1"/>
              </p:cNvSpPr>
              <p:nvPr/>
            </p:nvSpPr>
            <p:spPr bwMode="auto">
              <a:xfrm>
                <a:off x="783603" y="1737913"/>
                <a:ext cx="257943" cy="248362"/>
              </a:xfrm>
              <a:custGeom>
                <a:avLst/>
                <a:gdLst/>
                <a:ahLst/>
                <a:cxnLst>
                  <a:cxn ang="0">
                    <a:pos x="141" y="61"/>
                  </a:cxn>
                  <a:cxn ang="0">
                    <a:pos x="123" y="61"/>
                  </a:cxn>
                  <a:cxn ang="0">
                    <a:pos x="124" y="79"/>
                  </a:cxn>
                  <a:cxn ang="0">
                    <a:pos x="129" y="82"/>
                  </a:cxn>
                  <a:cxn ang="0">
                    <a:pos x="72" y="117"/>
                  </a:cxn>
                  <a:cxn ang="0">
                    <a:pos x="72" y="114"/>
                  </a:cxn>
                  <a:cxn ang="0">
                    <a:pos x="116" y="58"/>
                  </a:cxn>
                  <a:cxn ang="0">
                    <a:pos x="58" y="0"/>
                  </a:cxn>
                  <a:cxn ang="0">
                    <a:pos x="0" y="58"/>
                  </a:cxn>
                  <a:cxn ang="0">
                    <a:pos x="48" y="114"/>
                  </a:cxn>
                  <a:cxn ang="0">
                    <a:pos x="48" y="125"/>
                  </a:cxn>
                  <a:cxn ang="0">
                    <a:pos x="29" y="125"/>
                  </a:cxn>
                  <a:cxn ang="0">
                    <a:pos x="29" y="133"/>
                  </a:cxn>
                  <a:cxn ang="0">
                    <a:pos x="12" y="133"/>
                  </a:cxn>
                  <a:cxn ang="0">
                    <a:pos x="12" y="153"/>
                  </a:cxn>
                  <a:cxn ang="0">
                    <a:pos x="102" y="153"/>
                  </a:cxn>
                  <a:cxn ang="0">
                    <a:pos x="102" y="133"/>
                  </a:cxn>
                  <a:cxn ang="0">
                    <a:pos x="90" y="133"/>
                  </a:cxn>
                  <a:cxn ang="0">
                    <a:pos x="90" y="125"/>
                  </a:cxn>
                  <a:cxn ang="0">
                    <a:pos x="72" y="125"/>
                  </a:cxn>
                  <a:cxn ang="0">
                    <a:pos x="72" y="124"/>
                  </a:cxn>
                  <a:cxn ang="0">
                    <a:pos x="135" y="82"/>
                  </a:cxn>
                  <a:cxn ang="0">
                    <a:pos x="142" y="79"/>
                  </a:cxn>
                  <a:cxn ang="0">
                    <a:pos x="141" y="61"/>
                  </a:cxn>
                  <a:cxn ang="0">
                    <a:pos x="43" y="58"/>
                  </a:cxn>
                  <a:cxn ang="0">
                    <a:pos x="59" y="42"/>
                  </a:cxn>
                  <a:cxn ang="0">
                    <a:pos x="75" y="58"/>
                  </a:cxn>
                  <a:cxn ang="0">
                    <a:pos x="59" y="74"/>
                  </a:cxn>
                  <a:cxn ang="0">
                    <a:pos x="43" y="58"/>
                  </a:cxn>
                </a:cxnLst>
                <a:rect l="0" t="0" r="r" b="b"/>
                <a:pathLst>
                  <a:path w="146" h="153">
                    <a:moveTo>
                      <a:pt x="141" y="61"/>
                    </a:moveTo>
                    <a:cubicBezTo>
                      <a:pt x="136" y="56"/>
                      <a:pt x="128" y="56"/>
                      <a:pt x="123" y="61"/>
                    </a:cubicBezTo>
                    <a:cubicBezTo>
                      <a:pt x="119" y="66"/>
                      <a:pt x="119" y="74"/>
                      <a:pt x="124" y="79"/>
                    </a:cubicBezTo>
                    <a:cubicBezTo>
                      <a:pt x="125" y="80"/>
                      <a:pt x="127" y="81"/>
                      <a:pt x="129" y="82"/>
                    </a:cubicBezTo>
                    <a:cubicBezTo>
                      <a:pt x="126" y="94"/>
                      <a:pt x="114" y="111"/>
                      <a:pt x="72" y="117"/>
                    </a:cubicBezTo>
                    <a:cubicBezTo>
                      <a:pt x="72" y="114"/>
                      <a:pt x="72" y="114"/>
                      <a:pt x="72" y="114"/>
                    </a:cubicBezTo>
                    <a:cubicBezTo>
                      <a:pt x="98" y="107"/>
                      <a:pt x="116" y="85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ubicBezTo>
                      <a:pt x="26" y="0"/>
                      <a:pt x="0" y="26"/>
                      <a:pt x="0" y="58"/>
                    </a:cubicBezTo>
                    <a:cubicBezTo>
                      <a:pt x="0" y="86"/>
                      <a:pt x="21" y="110"/>
                      <a:pt x="48" y="114"/>
                    </a:cubicBezTo>
                    <a:cubicBezTo>
                      <a:pt x="48" y="125"/>
                      <a:pt x="48" y="125"/>
                      <a:pt x="48" y="125"/>
                    </a:cubicBezTo>
                    <a:cubicBezTo>
                      <a:pt x="29" y="125"/>
                      <a:pt x="29" y="125"/>
                      <a:pt x="29" y="125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12" y="133"/>
                      <a:pt x="12" y="133"/>
                      <a:pt x="12" y="133"/>
                    </a:cubicBezTo>
                    <a:cubicBezTo>
                      <a:pt x="12" y="153"/>
                      <a:pt x="12" y="153"/>
                      <a:pt x="12" y="153"/>
                    </a:cubicBezTo>
                    <a:cubicBezTo>
                      <a:pt x="102" y="153"/>
                      <a:pt x="102" y="153"/>
                      <a:pt x="102" y="15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90" y="133"/>
                      <a:pt x="90" y="133"/>
                      <a:pt x="90" y="133"/>
                    </a:cubicBezTo>
                    <a:cubicBezTo>
                      <a:pt x="90" y="125"/>
                      <a:pt x="90" y="125"/>
                      <a:pt x="90" y="125"/>
                    </a:cubicBezTo>
                    <a:cubicBezTo>
                      <a:pt x="72" y="125"/>
                      <a:pt x="72" y="125"/>
                      <a:pt x="72" y="125"/>
                    </a:cubicBezTo>
                    <a:cubicBezTo>
                      <a:pt x="72" y="124"/>
                      <a:pt x="72" y="124"/>
                      <a:pt x="72" y="124"/>
                    </a:cubicBezTo>
                    <a:cubicBezTo>
                      <a:pt x="120" y="117"/>
                      <a:pt x="132" y="96"/>
                      <a:pt x="135" y="82"/>
                    </a:cubicBezTo>
                    <a:cubicBezTo>
                      <a:pt x="137" y="82"/>
                      <a:pt x="140" y="81"/>
                      <a:pt x="142" y="79"/>
                    </a:cubicBezTo>
                    <a:cubicBezTo>
                      <a:pt x="146" y="74"/>
                      <a:pt x="146" y="66"/>
                      <a:pt x="141" y="61"/>
                    </a:cubicBezTo>
                    <a:close/>
                    <a:moveTo>
                      <a:pt x="43" y="58"/>
                    </a:moveTo>
                    <a:cubicBezTo>
                      <a:pt x="43" y="49"/>
                      <a:pt x="51" y="42"/>
                      <a:pt x="59" y="42"/>
                    </a:cubicBezTo>
                    <a:cubicBezTo>
                      <a:pt x="68" y="42"/>
                      <a:pt x="75" y="49"/>
                      <a:pt x="75" y="58"/>
                    </a:cubicBezTo>
                    <a:cubicBezTo>
                      <a:pt x="75" y="66"/>
                      <a:pt x="68" y="74"/>
                      <a:pt x="59" y="74"/>
                    </a:cubicBezTo>
                    <a:cubicBezTo>
                      <a:pt x="51" y="74"/>
                      <a:pt x="43" y="66"/>
                      <a:pt x="43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0" name="Freeform 100"/>
              <p:cNvSpPr>
                <a:spLocks noEditPoints="1"/>
              </p:cNvSpPr>
              <p:nvPr/>
            </p:nvSpPr>
            <p:spPr bwMode="auto">
              <a:xfrm>
                <a:off x="959473" y="2466800"/>
                <a:ext cx="300933" cy="379741"/>
              </a:xfrm>
              <a:custGeom>
                <a:avLst/>
                <a:gdLst/>
                <a:ahLst/>
                <a:cxnLst>
                  <a:cxn ang="0">
                    <a:pos x="153" y="50"/>
                  </a:cxn>
                  <a:cxn ang="0">
                    <a:pos x="102" y="0"/>
                  </a:cxn>
                  <a:cxn ang="0">
                    <a:pos x="91" y="5"/>
                  </a:cxn>
                  <a:cxn ang="0">
                    <a:pos x="84" y="188"/>
                  </a:cxn>
                  <a:cxn ang="0">
                    <a:pos x="60" y="211"/>
                  </a:cxn>
                  <a:cxn ang="0">
                    <a:pos x="43" y="220"/>
                  </a:cxn>
                  <a:cxn ang="0">
                    <a:pos x="140" y="233"/>
                  </a:cxn>
                  <a:cxn ang="0">
                    <a:pos x="124" y="220"/>
                  </a:cxn>
                  <a:cxn ang="0">
                    <a:pos x="102" y="211"/>
                  </a:cxn>
                  <a:cxn ang="0">
                    <a:pos x="153" y="142"/>
                  </a:cxn>
                  <a:cxn ang="0">
                    <a:pos x="170" y="96"/>
                  </a:cxn>
                  <a:cxn ang="0">
                    <a:pos x="164" y="95"/>
                  </a:cxn>
                  <a:cxn ang="0">
                    <a:pos x="136" y="66"/>
                  </a:cxn>
                  <a:cxn ang="0">
                    <a:pos x="164" y="95"/>
                  </a:cxn>
                  <a:cxn ang="0">
                    <a:pos x="134" y="60"/>
                  </a:cxn>
                  <a:cxn ang="0">
                    <a:pos x="148" y="53"/>
                  </a:cxn>
                  <a:cxn ang="0">
                    <a:pos x="64" y="68"/>
                  </a:cxn>
                  <a:cxn ang="0">
                    <a:pos x="94" y="95"/>
                  </a:cxn>
                  <a:cxn ang="0">
                    <a:pos x="94" y="101"/>
                  </a:cxn>
                  <a:cxn ang="0">
                    <a:pos x="64" y="124"/>
                  </a:cxn>
                  <a:cxn ang="0">
                    <a:pos x="94" y="101"/>
                  </a:cxn>
                  <a:cxn ang="0">
                    <a:pos x="47" y="53"/>
                  </a:cxn>
                  <a:cxn ang="0">
                    <a:pos x="61" y="60"/>
                  </a:cxn>
                  <a:cxn ang="0">
                    <a:pos x="55" y="95"/>
                  </a:cxn>
                  <a:cxn ang="0">
                    <a:pos x="43" y="58"/>
                  </a:cxn>
                  <a:cxn ang="0">
                    <a:pos x="55" y="101"/>
                  </a:cxn>
                  <a:cxn ang="0">
                    <a:pos x="43" y="134"/>
                  </a:cxn>
                  <a:cxn ang="0">
                    <a:pos x="55" y="101"/>
                  </a:cxn>
                  <a:cxn ang="0">
                    <a:pos x="77" y="159"/>
                  </a:cxn>
                  <a:cxn ang="0">
                    <a:pos x="61" y="132"/>
                  </a:cxn>
                  <a:cxn ang="0">
                    <a:pos x="94" y="126"/>
                  </a:cxn>
                  <a:cxn ang="0">
                    <a:pos x="66" y="130"/>
                  </a:cxn>
                  <a:cxn ang="0">
                    <a:pos x="66" y="62"/>
                  </a:cxn>
                  <a:cxn ang="0">
                    <a:pos x="94" y="66"/>
                  </a:cxn>
                  <a:cxn ang="0">
                    <a:pos x="134" y="101"/>
                  </a:cxn>
                  <a:cxn ang="0">
                    <a:pos x="100" y="120"/>
                  </a:cxn>
                  <a:cxn ang="0">
                    <a:pos x="100" y="95"/>
                  </a:cxn>
                  <a:cxn ang="0">
                    <a:pos x="131" y="67"/>
                  </a:cxn>
                  <a:cxn ang="0">
                    <a:pos x="100" y="95"/>
                  </a:cxn>
                  <a:cxn ang="0">
                    <a:pos x="100" y="66"/>
                  </a:cxn>
                  <a:cxn ang="0">
                    <a:pos x="129" y="62"/>
                  </a:cxn>
                  <a:cxn ang="0">
                    <a:pos x="91" y="17"/>
                  </a:cxn>
                  <a:cxn ang="0">
                    <a:pos x="42" y="50"/>
                  </a:cxn>
                  <a:cxn ang="0">
                    <a:pos x="25" y="96"/>
                  </a:cxn>
                  <a:cxn ang="0">
                    <a:pos x="42" y="142"/>
                  </a:cxn>
                  <a:cxn ang="0">
                    <a:pos x="93" y="176"/>
                  </a:cxn>
                  <a:cxn ang="0">
                    <a:pos x="12" y="97"/>
                  </a:cxn>
                  <a:cxn ang="0">
                    <a:pos x="100" y="126"/>
                  </a:cxn>
                  <a:cxn ang="0">
                    <a:pos x="100" y="162"/>
                  </a:cxn>
                  <a:cxn ang="0">
                    <a:pos x="134" y="132"/>
                  </a:cxn>
                  <a:cxn ang="0">
                    <a:pos x="118" y="159"/>
                  </a:cxn>
                  <a:cxn ang="0">
                    <a:pos x="136" y="126"/>
                  </a:cxn>
                  <a:cxn ang="0">
                    <a:pos x="163" y="101"/>
                  </a:cxn>
                </a:cxnLst>
                <a:rect l="0" t="0" r="r" b="b"/>
                <a:pathLst>
                  <a:path w="170" h="233">
                    <a:moveTo>
                      <a:pt x="156" y="54"/>
                    </a:moveTo>
                    <a:cubicBezTo>
                      <a:pt x="155" y="53"/>
                      <a:pt x="154" y="51"/>
                      <a:pt x="153" y="50"/>
                    </a:cubicBezTo>
                    <a:cubicBezTo>
                      <a:pt x="141" y="35"/>
                      <a:pt x="123" y="25"/>
                      <a:pt x="102" y="24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41" y="6"/>
                      <a:pt x="0" y="46"/>
                      <a:pt x="0" y="97"/>
                    </a:cubicBezTo>
                    <a:cubicBezTo>
                      <a:pt x="0" y="144"/>
                      <a:pt x="37" y="184"/>
                      <a:pt x="84" y="188"/>
                    </a:cubicBezTo>
                    <a:cubicBezTo>
                      <a:pt x="84" y="211"/>
                      <a:pt x="84" y="211"/>
                      <a:pt x="84" y="211"/>
                    </a:cubicBezTo>
                    <a:cubicBezTo>
                      <a:pt x="60" y="211"/>
                      <a:pt x="60" y="211"/>
                      <a:pt x="60" y="211"/>
                    </a:cubicBezTo>
                    <a:cubicBezTo>
                      <a:pt x="60" y="220"/>
                      <a:pt x="60" y="220"/>
                      <a:pt x="60" y="220"/>
                    </a:cubicBezTo>
                    <a:cubicBezTo>
                      <a:pt x="43" y="220"/>
                      <a:pt x="43" y="220"/>
                      <a:pt x="43" y="220"/>
                    </a:cubicBezTo>
                    <a:cubicBezTo>
                      <a:pt x="43" y="233"/>
                      <a:pt x="43" y="233"/>
                      <a:pt x="43" y="233"/>
                    </a:cubicBezTo>
                    <a:cubicBezTo>
                      <a:pt x="140" y="233"/>
                      <a:pt x="140" y="233"/>
                      <a:pt x="140" y="233"/>
                    </a:cubicBezTo>
                    <a:cubicBezTo>
                      <a:pt x="140" y="220"/>
                      <a:pt x="140" y="220"/>
                      <a:pt x="140" y="220"/>
                    </a:cubicBezTo>
                    <a:cubicBezTo>
                      <a:pt x="124" y="220"/>
                      <a:pt x="124" y="220"/>
                      <a:pt x="124" y="220"/>
                    </a:cubicBezTo>
                    <a:cubicBezTo>
                      <a:pt x="124" y="211"/>
                      <a:pt x="124" y="211"/>
                      <a:pt x="124" y="211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23" y="166"/>
                      <a:pt x="141" y="157"/>
                      <a:pt x="153" y="142"/>
                    </a:cubicBezTo>
                    <a:cubicBezTo>
                      <a:pt x="154" y="141"/>
                      <a:pt x="155" y="139"/>
                      <a:pt x="156" y="138"/>
                    </a:cubicBezTo>
                    <a:cubicBezTo>
                      <a:pt x="165" y="126"/>
                      <a:pt x="170" y="111"/>
                      <a:pt x="170" y="96"/>
                    </a:cubicBezTo>
                    <a:cubicBezTo>
                      <a:pt x="170" y="80"/>
                      <a:pt x="165" y="66"/>
                      <a:pt x="156" y="54"/>
                    </a:cubicBezTo>
                    <a:close/>
                    <a:moveTo>
                      <a:pt x="164" y="95"/>
                    </a:moveTo>
                    <a:cubicBezTo>
                      <a:pt x="140" y="95"/>
                      <a:pt x="140" y="95"/>
                      <a:pt x="140" y="95"/>
                    </a:cubicBezTo>
                    <a:cubicBezTo>
                      <a:pt x="140" y="85"/>
                      <a:pt x="139" y="75"/>
                      <a:pt x="136" y="66"/>
                    </a:cubicBezTo>
                    <a:cubicBezTo>
                      <a:pt x="142" y="63"/>
                      <a:pt x="147" y="61"/>
                      <a:pt x="152" y="58"/>
                    </a:cubicBezTo>
                    <a:cubicBezTo>
                      <a:pt x="159" y="68"/>
                      <a:pt x="164" y="81"/>
                      <a:pt x="164" y="95"/>
                    </a:cubicBezTo>
                    <a:close/>
                    <a:moveTo>
                      <a:pt x="148" y="53"/>
                    </a:moveTo>
                    <a:cubicBezTo>
                      <a:pt x="144" y="56"/>
                      <a:pt x="140" y="58"/>
                      <a:pt x="134" y="60"/>
                    </a:cubicBezTo>
                    <a:cubicBezTo>
                      <a:pt x="131" y="49"/>
                      <a:pt x="125" y="39"/>
                      <a:pt x="118" y="33"/>
                    </a:cubicBezTo>
                    <a:cubicBezTo>
                      <a:pt x="130" y="37"/>
                      <a:pt x="140" y="44"/>
                      <a:pt x="148" y="53"/>
                    </a:cubicBezTo>
                    <a:close/>
                    <a:moveTo>
                      <a:pt x="61" y="95"/>
                    </a:moveTo>
                    <a:cubicBezTo>
                      <a:pt x="61" y="85"/>
                      <a:pt x="62" y="76"/>
                      <a:pt x="64" y="68"/>
                    </a:cubicBezTo>
                    <a:cubicBezTo>
                      <a:pt x="74" y="70"/>
                      <a:pt x="84" y="72"/>
                      <a:pt x="94" y="72"/>
                    </a:cubicBezTo>
                    <a:cubicBezTo>
                      <a:pt x="94" y="95"/>
                      <a:pt x="94" y="95"/>
                      <a:pt x="94" y="95"/>
                    </a:cubicBezTo>
                    <a:lnTo>
                      <a:pt x="61" y="95"/>
                    </a:lnTo>
                    <a:close/>
                    <a:moveTo>
                      <a:pt x="94" y="101"/>
                    </a:moveTo>
                    <a:cubicBezTo>
                      <a:pt x="94" y="120"/>
                      <a:pt x="94" y="120"/>
                      <a:pt x="94" y="120"/>
                    </a:cubicBezTo>
                    <a:cubicBezTo>
                      <a:pt x="84" y="120"/>
                      <a:pt x="74" y="121"/>
                      <a:pt x="64" y="124"/>
                    </a:cubicBezTo>
                    <a:cubicBezTo>
                      <a:pt x="63" y="117"/>
                      <a:pt x="61" y="109"/>
                      <a:pt x="61" y="101"/>
                    </a:cubicBezTo>
                    <a:lnTo>
                      <a:pt x="94" y="101"/>
                    </a:lnTo>
                    <a:close/>
                    <a:moveTo>
                      <a:pt x="61" y="60"/>
                    </a:moveTo>
                    <a:cubicBezTo>
                      <a:pt x="55" y="58"/>
                      <a:pt x="51" y="56"/>
                      <a:pt x="47" y="53"/>
                    </a:cubicBezTo>
                    <a:cubicBezTo>
                      <a:pt x="55" y="44"/>
                      <a:pt x="65" y="37"/>
                      <a:pt x="77" y="33"/>
                    </a:cubicBezTo>
                    <a:cubicBezTo>
                      <a:pt x="70" y="39"/>
                      <a:pt x="64" y="49"/>
                      <a:pt x="61" y="60"/>
                    </a:cubicBezTo>
                    <a:close/>
                    <a:moveTo>
                      <a:pt x="59" y="66"/>
                    </a:moveTo>
                    <a:cubicBezTo>
                      <a:pt x="56" y="75"/>
                      <a:pt x="55" y="85"/>
                      <a:pt x="55" y="95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31" y="81"/>
                      <a:pt x="36" y="68"/>
                      <a:pt x="43" y="58"/>
                    </a:cubicBezTo>
                    <a:cubicBezTo>
                      <a:pt x="48" y="61"/>
                      <a:pt x="53" y="63"/>
                      <a:pt x="59" y="66"/>
                    </a:cubicBezTo>
                    <a:close/>
                    <a:moveTo>
                      <a:pt x="55" y="101"/>
                    </a:moveTo>
                    <a:cubicBezTo>
                      <a:pt x="55" y="110"/>
                      <a:pt x="57" y="118"/>
                      <a:pt x="59" y="126"/>
                    </a:cubicBezTo>
                    <a:cubicBezTo>
                      <a:pt x="53" y="128"/>
                      <a:pt x="48" y="131"/>
                      <a:pt x="43" y="134"/>
                    </a:cubicBezTo>
                    <a:cubicBezTo>
                      <a:pt x="37" y="125"/>
                      <a:pt x="32" y="113"/>
                      <a:pt x="31" y="101"/>
                    </a:cubicBezTo>
                    <a:lnTo>
                      <a:pt x="55" y="101"/>
                    </a:lnTo>
                    <a:close/>
                    <a:moveTo>
                      <a:pt x="61" y="132"/>
                    </a:moveTo>
                    <a:cubicBezTo>
                      <a:pt x="64" y="143"/>
                      <a:pt x="70" y="152"/>
                      <a:pt x="77" y="159"/>
                    </a:cubicBezTo>
                    <a:cubicBezTo>
                      <a:pt x="65" y="155"/>
                      <a:pt x="55" y="148"/>
                      <a:pt x="47" y="139"/>
                    </a:cubicBezTo>
                    <a:cubicBezTo>
                      <a:pt x="51" y="136"/>
                      <a:pt x="55" y="134"/>
                      <a:pt x="61" y="132"/>
                    </a:cubicBezTo>
                    <a:close/>
                    <a:moveTo>
                      <a:pt x="66" y="130"/>
                    </a:moveTo>
                    <a:cubicBezTo>
                      <a:pt x="75" y="127"/>
                      <a:pt x="84" y="126"/>
                      <a:pt x="94" y="126"/>
                    </a:cubicBezTo>
                    <a:cubicBezTo>
                      <a:pt x="94" y="162"/>
                      <a:pt x="94" y="162"/>
                      <a:pt x="94" y="162"/>
                    </a:cubicBezTo>
                    <a:cubicBezTo>
                      <a:pt x="82" y="160"/>
                      <a:pt x="72" y="148"/>
                      <a:pt x="66" y="130"/>
                    </a:cubicBezTo>
                    <a:close/>
                    <a:moveTo>
                      <a:pt x="94" y="66"/>
                    </a:moveTo>
                    <a:cubicBezTo>
                      <a:pt x="84" y="66"/>
                      <a:pt x="75" y="64"/>
                      <a:pt x="66" y="62"/>
                    </a:cubicBezTo>
                    <a:cubicBezTo>
                      <a:pt x="72" y="44"/>
                      <a:pt x="82" y="32"/>
                      <a:pt x="94" y="30"/>
                    </a:cubicBezTo>
                    <a:lnTo>
                      <a:pt x="94" y="66"/>
                    </a:lnTo>
                    <a:close/>
                    <a:moveTo>
                      <a:pt x="100" y="101"/>
                    </a:moveTo>
                    <a:cubicBezTo>
                      <a:pt x="134" y="101"/>
                      <a:pt x="134" y="101"/>
                      <a:pt x="134" y="101"/>
                    </a:cubicBezTo>
                    <a:cubicBezTo>
                      <a:pt x="134" y="109"/>
                      <a:pt x="132" y="117"/>
                      <a:pt x="131" y="124"/>
                    </a:cubicBezTo>
                    <a:cubicBezTo>
                      <a:pt x="121" y="122"/>
                      <a:pt x="111" y="120"/>
                      <a:pt x="100" y="120"/>
                    </a:cubicBezTo>
                    <a:lnTo>
                      <a:pt x="100" y="101"/>
                    </a:lnTo>
                    <a:close/>
                    <a:moveTo>
                      <a:pt x="100" y="95"/>
                    </a:moveTo>
                    <a:cubicBezTo>
                      <a:pt x="100" y="72"/>
                      <a:pt x="100" y="72"/>
                      <a:pt x="100" y="72"/>
                    </a:cubicBezTo>
                    <a:cubicBezTo>
                      <a:pt x="111" y="72"/>
                      <a:pt x="121" y="70"/>
                      <a:pt x="131" y="67"/>
                    </a:cubicBezTo>
                    <a:cubicBezTo>
                      <a:pt x="133" y="76"/>
                      <a:pt x="134" y="85"/>
                      <a:pt x="134" y="95"/>
                    </a:cubicBezTo>
                    <a:lnTo>
                      <a:pt x="100" y="95"/>
                    </a:lnTo>
                    <a:close/>
                    <a:moveTo>
                      <a:pt x="129" y="62"/>
                    </a:moveTo>
                    <a:cubicBezTo>
                      <a:pt x="120" y="64"/>
                      <a:pt x="111" y="66"/>
                      <a:pt x="100" y="66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13" y="31"/>
                      <a:pt x="123" y="44"/>
                      <a:pt x="129" y="62"/>
                    </a:cubicBezTo>
                    <a:close/>
                    <a:moveTo>
                      <a:pt x="12" y="97"/>
                    </a:moveTo>
                    <a:cubicBezTo>
                      <a:pt x="12" y="53"/>
                      <a:pt x="47" y="17"/>
                      <a:pt x="91" y="1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71" y="26"/>
                      <a:pt x="54" y="35"/>
                      <a:pt x="42" y="50"/>
                    </a:cubicBezTo>
                    <a:cubicBezTo>
                      <a:pt x="41" y="51"/>
                      <a:pt x="39" y="53"/>
                      <a:pt x="38" y="54"/>
                    </a:cubicBezTo>
                    <a:cubicBezTo>
                      <a:pt x="30" y="66"/>
                      <a:pt x="25" y="80"/>
                      <a:pt x="25" y="96"/>
                    </a:cubicBezTo>
                    <a:cubicBezTo>
                      <a:pt x="25" y="111"/>
                      <a:pt x="30" y="126"/>
                      <a:pt x="38" y="138"/>
                    </a:cubicBezTo>
                    <a:cubicBezTo>
                      <a:pt x="39" y="139"/>
                      <a:pt x="41" y="141"/>
                      <a:pt x="42" y="142"/>
                    </a:cubicBezTo>
                    <a:cubicBezTo>
                      <a:pt x="54" y="157"/>
                      <a:pt x="72" y="167"/>
                      <a:pt x="93" y="168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7"/>
                      <a:pt x="92" y="177"/>
                      <a:pt x="92" y="177"/>
                    </a:cubicBezTo>
                    <a:cubicBezTo>
                      <a:pt x="48" y="177"/>
                      <a:pt x="12" y="141"/>
                      <a:pt x="12" y="97"/>
                    </a:cubicBezTo>
                    <a:close/>
                    <a:moveTo>
                      <a:pt x="100" y="162"/>
                    </a:move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11" y="126"/>
                      <a:pt x="120" y="127"/>
                      <a:pt x="129" y="130"/>
                    </a:cubicBezTo>
                    <a:cubicBezTo>
                      <a:pt x="123" y="148"/>
                      <a:pt x="113" y="160"/>
                      <a:pt x="100" y="162"/>
                    </a:cubicBezTo>
                    <a:close/>
                    <a:moveTo>
                      <a:pt x="118" y="159"/>
                    </a:moveTo>
                    <a:cubicBezTo>
                      <a:pt x="125" y="152"/>
                      <a:pt x="131" y="143"/>
                      <a:pt x="134" y="132"/>
                    </a:cubicBezTo>
                    <a:cubicBezTo>
                      <a:pt x="140" y="134"/>
                      <a:pt x="144" y="136"/>
                      <a:pt x="148" y="139"/>
                    </a:cubicBezTo>
                    <a:cubicBezTo>
                      <a:pt x="140" y="148"/>
                      <a:pt x="130" y="155"/>
                      <a:pt x="118" y="159"/>
                    </a:cubicBezTo>
                    <a:close/>
                    <a:moveTo>
                      <a:pt x="152" y="134"/>
                    </a:moveTo>
                    <a:cubicBezTo>
                      <a:pt x="147" y="131"/>
                      <a:pt x="142" y="128"/>
                      <a:pt x="136" y="126"/>
                    </a:cubicBezTo>
                    <a:cubicBezTo>
                      <a:pt x="138" y="118"/>
                      <a:pt x="140" y="110"/>
                      <a:pt x="140" y="101"/>
                    </a:cubicBezTo>
                    <a:cubicBezTo>
                      <a:pt x="163" y="101"/>
                      <a:pt x="163" y="101"/>
                      <a:pt x="163" y="101"/>
                    </a:cubicBezTo>
                    <a:cubicBezTo>
                      <a:pt x="163" y="113"/>
                      <a:pt x="158" y="125"/>
                      <a:pt x="152" y="1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1" name="Freeform 101"/>
              <p:cNvSpPr>
                <a:spLocks noEditPoints="1"/>
              </p:cNvSpPr>
              <p:nvPr/>
            </p:nvSpPr>
            <p:spPr bwMode="auto">
              <a:xfrm>
                <a:off x="2104582" y="2015070"/>
                <a:ext cx="187595" cy="282556"/>
              </a:xfrm>
              <a:custGeom>
                <a:avLst/>
                <a:gdLst/>
                <a:ahLst/>
                <a:cxnLst>
                  <a:cxn ang="0">
                    <a:pos x="0" y="157"/>
                  </a:cxn>
                  <a:cxn ang="0">
                    <a:pos x="96" y="0"/>
                  </a:cxn>
                  <a:cxn ang="0">
                    <a:pos x="36" y="9"/>
                  </a:cxn>
                  <a:cxn ang="0">
                    <a:pos x="61" y="11"/>
                  </a:cxn>
                  <a:cxn ang="0">
                    <a:pos x="36" y="9"/>
                  </a:cxn>
                  <a:cxn ang="0">
                    <a:pos x="14" y="137"/>
                  </a:cxn>
                  <a:cxn ang="0">
                    <a:pos x="33" y="127"/>
                  </a:cxn>
                  <a:cxn ang="0">
                    <a:pos x="33" y="122"/>
                  </a:cxn>
                  <a:cxn ang="0">
                    <a:pos x="14" y="112"/>
                  </a:cxn>
                  <a:cxn ang="0">
                    <a:pos x="33" y="122"/>
                  </a:cxn>
                  <a:cxn ang="0">
                    <a:pos x="14" y="106"/>
                  </a:cxn>
                  <a:cxn ang="0">
                    <a:pos x="33" y="96"/>
                  </a:cxn>
                  <a:cxn ang="0">
                    <a:pos x="33" y="90"/>
                  </a:cxn>
                  <a:cxn ang="0">
                    <a:pos x="14" y="80"/>
                  </a:cxn>
                  <a:cxn ang="0">
                    <a:pos x="33" y="90"/>
                  </a:cxn>
                  <a:cxn ang="0">
                    <a:pos x="36" y="151"/>
                  </a:cxn>
                  <a:cxn ang="0">
                    <a:pos x="61" y="148"/>
                  </a:cxn>
                  <a:cxn ang="0">
                    <a:pos x="57" y="96"/>
                  </a:cxn>
                  <a:cxn ang="0">
                    <a:pos x="39" y="106"/>
                  </a:cxn>
                  <a:cxn ang="0">
                    <a:pos x="57" y="96"/>
                  </a:cxn>
                  <a:cxn ang="0">
                    <a:pos x="39" y="80"/>
                  </a:cxn>
                  <a:cxn ang="0">
                    <a:pos x="57" y="90"/>
                  </a:cxn>
                  <a:cxn ang="0">
                    <a:pos x="57" y="112"/>
                  </a:cxn>
                  <a:cxn ang="0">
                    <a:pos x="39" y="122"/>
                  </a:cxn>
                  <a:cxn ang="0">
                    <a:pos x="57" y="112"/>
                  </a:cxn>
                  <a:cxn ang="0">
                    <a:pos x="57" y="137"/>
                  </a:cxn>
                  <a:cxn ang="0">
                    <a:pos x="39" y="127"/>
                  </a:cxn>
                  <a:cxn ang="0">
                    <a:pos x="83" y="137"/>
                  </a:cxn>
                  <a:cxn ang="0">
                    <a:pos x="64" y="127"/>
                  </a:cxn>
                  <a:cxn ang="0">
                    <a:pos x="83" y="137"/>
                  </a:cxn>
                  <a:cxn ang="0">
                    <a:pos x="64" y="122"/>
                  </a:cxn>
                  <a:cxn ang="0">
                    <a:pos x="83" y="112"/>
                  </a:cxn>
                  <a:cxn ang="0">
                    <a:pos x="83" y="106"/>
                  </a:cxn>
                  <a:cxn ang="0">
                    <a:pos x="64" y="96"/>
                  </a:cxn>
                  <a:cxn ang="0">
                    <a:pos x="83" y="106"/>
                  </a:cxn>
                  <a:cxn ang="0">
                    <a:pos x="64" y="90"/>
                  </a:cxn>
                  <a:cxn ang="0">
                    <a:pos x="83" y="80"/>
                  </a:cxn>
                  <a:cxn ang="0">
                    <a:pos x="83" y="74"/>
                  </a:cxn>
                  <a:cxn ang="0">
                    <a:pos x="14" y="17"/>
                  </a:cxn>
                  <a:cxn ang="0">
                    <a:pos x="83" y="74"/>
                  </a:cxn>
                </a:cxnLst>
                <a:rect l="0" t="0" r="r" b="b"/>
                <a:pathLst>
                  <a:path w="96" h="157">
                    <a:moveTo>
                      <a:pt x="0" y="0"/>
                    </a:moveTo>
                    <a:lnTo>
                      <a:pt x="0" y="157"/>
                    </a:lnTo>
                    <a:lnTo>
                      <a:pt x="96" y="157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  <a:moveTo>
                      <a:pt x="36" y="9"/>
                    </a:moveTo>
                    <a:lnTo>
                      <a:pt x="61" y="9"/>
                    </a:lnTo>
                    <a:lnTo>
                      <a:pt x="61" y="11"/>
                    </a:lnTo>
                    <a:lnTo>
                      <a:pt x="36" y="11"/>
                    </a:lnTo>
                    <a:lnTo>
                      <a:pt x="36" y="9"/>
                    </a:lnTo>
                    <a:close/>
                    <a:moveTo>
                      <a:pt x="33" y="137"/>
                    </a:moveTo>
                    <a:lnTo>
                      <a:pt x="14" y="137"/>
                    </a:lnTo>
                    <a:lnTo>
                      <a:pt x="14" y="127"/>
                    </a:lnTo>
                    <a:lnTo>
                      <a:pt x="33" y="127"/>
                    </a:lnTo>
                    <a:lnTo>
                      <a:pt x="33" y="137"/>
                    </a:lnTo>
                    <a:close/>
                    <a:moveTo>
                      <a:pt x="33" y="122"/>
                    </a:moveTo>
                    <a:lnTo>
                      <a:pt x="14" y="122"/>
                    </a:lnTo>
                    <a:lnTo>
                      <a:pt x="14" y="112"/>
                    </a:lnTo>
                    <a:lnTo>
                      <a:pt x="33" y="112"/>
                    </a:lnTo>
                    <a:lnTo>
                      <a:pt x="33" y="122"/>
                    </a:lnTo>
                    <a:close/>
                    <a:moveTo>
                      <a:pt x="33" y="106"/>
                    </a:moveTo>
                    <a:lnTo>
                      <a:pt x="14" y="106"/>
                    </a:lnTo>
                    <a:lnTo>
                      <a:pt x="14" y="96"/>
                    </a:lnTo>
                    <a:lnTo>
                      <a:pt x="33" y="96"/>
                    </a:lnTo>
                    <a:lnTo>
                      <a:pt x="33" y="106"/>
                    </a:lnTo>
                    <a:close/>
                    <a:moveTo>
                      <a:pt x="33" y="90"/>
                    </a:moveTo>
                    <a:lnTo>
                      <a:pt x="14" y="90"/>
                    </a:lnTo>
                    <a:lnTo>
                      <a:pt x="14" y="80"/>
                    </a:lnTo>
                    <a:lnTo>
                      <a:pt x="33" y="80"/>
                    </a:lnTo>
                    <a:lnTo>
                      <a:pt x="33" y="90"/>
                    </a:lnTo>
                    <a:close/>
                    <a:moveTo>
                      <a:pt x="61" y="151"/>
                    </a:moveTo>
                    <a:lnTo>
                      <a:pt x="36" y="151"/>
                    </a:lnTo>
                    <a:lnTo>
                      <a:pt x="36" y="148"/>
                    </a:lnTo>
                    <a:lnTo>
                      <a:pt x="61" y="148"/>
                    </a:lnTo>
                    <a:lnTo>
                      <a:pt x="61" y="151"/>
                    </a:lnTo>
                    <a:close/>
                    <a:moveTo>
                      <a:pt x="57" y="96"/>
                    </a:moveTo>
                    <a:lnTo>
                      <a:pt x="57" y="106"/>
                    </a:lnTo>
                    <a:lnTo>
                      <a:pt x="39" y="106"/>
                    </a:lnTo>
                    <a:lnTo>
                      <a:pt x="39" y="96"/>
                    </a:lnTo>
                    <a:lnTo>
                      <a:pt x="57" y="96"/>
                    </a:lnTo>
                    <a:close/>
                    <a:moveTo>
                      <a:pt x="39" y="90"/>
                    </a:moveTo>
                    <a:lnTo>
                      <a:pt x="39" y="80"/>
                    </a:lnTo>
                    <a:lnTo>
                      <a:pt x="57" y="80"/>
                    </a:lnTo>
                    <a:lnTo>
                      <a:pt x="57" y="90"/>
                    </a:lnTo>
                    <a:lnTo>
                      <a:pt x="39" y="90"/>
                    </a:lnTo>
                    <a:close/>
                    <a:moveTo>
                      <a:pt x="57" y="112"/>
                    </a:moveTo>
                    <a:lnTo>
                      <a:pt x="57" y="122"/>
                    </a:lnTo>
                    <a:lnTo>
                      <a:pt x="39" y="122"/>
                    </a:lnTo>
                    <a:lnTo>
                      <a:pt x="39" y="112"/>
                    </a:lnTo>
                    <a:lnTo>
                      <a:pt x="57" y="112"/>
                    </a:lnTo>
                    <a:close/>
                    <a:moveTo>
                      <a:pt x="57" y="127"/>
                    </a:moveTo>
                    <a:lnTo>
                      <a:pt x="57" y="137"/>
                    </a:lnTo>
                    <a:lnTo>
                      <a:pt x="39" y="137"/>
                    </a:lnTo>
                    <a:lnTo>
                      <a:pt x="39" y="127"/>
                    </a:lnTo>
                    <a:lnTo>
                      <a:pt x="57" y="127"/>
                    </a:lnTo>
                    <a:close/>
                    <a:moveTo>
                      <a:pt x="83" y="137"/>
                    </a:moveTo>
                    <a:lnTo>
                      <a:pt x="64" y="137"/>
                    </a:lnTo>
                    <a:lnTo>
                      <a:pt x="64" y="127"/>
                    </a:lnTo>
                    <a:lnTo>
                      <a:pt x="83" y="127"/>
                    </a:lnTo>
                    <a:lnTo>
                      <a:pt x="83" y="137"/>
                    </a:lnTo>
                    <a:close/>
                    <a:moveTo>
                      <a:pt x="83" y="122"/>
                    </a:moveTo>
                    <a:lnTo>
                      <a:pt x="64" y="122"/>
                    </a:lnTo>
                    <a:lnTo>
                      <a:pt x="64" y="112"/>
                    </a:lnTo>
                    <a:lnTo>
                      <a:pt x="83" y="112"/>
                    </a:lnTo>
                    <a:lnTo>
                      <a:pt x="83" y="122"/>
                    </a:lnTo>
                    <a:close/>
                    <a:moveTo>
                      <a:pt x="83" y="106"/>
                    </a:moveTo>
                    <a:lnTo>
                      <a:pt x="64" y="106"/>
                    </a:lnTo>
                    <a:lnTo>
                      <a:pt x="64" y="96"/>
                    </a:lnTo>
                    <a:lnTo>
                      <a:pt x="83" y="96"/>
                    </a:lnTo>
                    <a:lnTo>
                      <a:pt x="83" y="106"/>
                    </a:lnTo>
                    <a:close/>
                    <a:moveTo>
                      <a:pt x="83" y="90"/>
                    </a:moveTo>
                    <a:lnTo>
                      <a:pt x="64" y="90"/>
                    </a:lnTo>
                    <a:lnTo>
                      <a:pt x="64" y="80"/>
                    </a:lnTo>
                    <a:lnTo>
                      <a:pt x="83" y="80"/>
                    </a:lnTo>
                    <a:lnTo>
                      <a:pt x="83" y="90"/>
                    </a:lnTo>
                    <a:close/>
                    <a:moveTo>
                      <a:pt x="83" y="74"/>
                    </a:moveTo>
                    <a:lnTo>
                      <a:pt x="14" y="74"/>
                    </a:lnTo>
                    <a:lnTo>
                      <a:pt x="14" y="17"/>
                    </a:lnTo>
                    <a:lnTo>
                      <a:pt x="83" y="17"/>
                    </a:lnTo>
                    <a:lnTo>
                      <a:pt x="83" y="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2" name="Freeform 102"/>
              <p:cNvSpPr>
                <a:spLocks/>
              </p:cNvSpPr>
              <p:nvPr/>
            </p:nvSpPr>
            <p:spPr bwMode="auto">
              <a:xfrm>
                <a:off x="2546211" y="2702564"/>
                <a:ext cx="214952" cy="197969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90" y="110"/>
                  </a:cxn>
                  <a:cxn ang="0">
                    <a:pos x="110" y="90"/>
                  </a:cxn>
                  <a:cxn ang="0">
                    <a:pos x="20" y="0"/>
                  </a:cxn>
                  <a:cxn ang="0">
                    <a:pos x="0" y="21"/>
                  </a:cxn>
                </a:cxnLst>
                <a:rect l="0" t="0" r="r" b="b"/>
                <a:pathLst>
                  <a:path w="110" h="110">
                    <a:moveTo>
                      <a:pt x="0" y="21"/>
                    </a:moveTo>
                    <a:lnTo>
                      <a:pt x="90" y="110"/>
                    </a:lnTo>
                    <a:lnTo>
                      <a:pt x="110" y="90"/>
                    </a:lnTo>
                    <a:lnTo>
                      <a:pt x="20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3" name="Oval 103"/>
              <p:cNvSpPr>
                <a:spLocks noChangeArrowheads="1"/>
              </p:cNvSpPr>
              <p:nvPr/>
            </p:nvSpPr>
            <p:spPr bwMode="auto">
              <a:xfrm>
                <a:off x="2673229" y="2697165"/>
                <a:ext cx="87935" cy="809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4" name="Oval 104"/>
              <p:cNvSpPr>
                <a:spLocks noChangeArrowheads="1"/>
              </p:cNvSpPr>
              <p:nvPr/>
            </p:nvSpPr>
            <p:spPr bwMode="auto">
              <a:xfrm>
                <a:off x="2536441" y="2821346"/>
                <a:ext cx="85981" cy="809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5" name="Freeform 105"/>
              <p:cNvSpPr>
                <a:spLocks noEditPoints="1"/>
              </p:cNvSpPr>
              <p:nvPr/>
            </p:nvSpPr>
            <p:spPr bwMode="auto">
              <a:xfrm>
                <a:off x="4388939" y="2932928"/>
                <a:ext cx="246218" cy="203369"/>
              </a:xfrm>
              <a:custGeom>
                <a:avLst/>
                <a:gdLst/>
                <a:ahLst/>
                <a:cxnLst>
                  <a:cxn ang="0">
                    <a:pos x="108" y="21"/>
                  </a:cxn>
                  <a:cxn ang="0">
                    <a:pos x="72" y="30"/>
                  </a:cxn>
                  <a:cxn ang="0">
                    <a:pos x="73" y="17"/>
                  </a:cxn>
                  <a:cxn ang="0">
                    <a:pos x="84" y="7"/>
                  </a:cxn>
                  <a:cxn ang="0">
                    <a:pos x="84" y="0"/>
                  </a:cxn>
                  <a:cxn ang="0">
                    <a:pos x="66" y="16"/>
                  </a:cxn>
                  <a:cxn ang="0">
                    <a:pos x="66" y="29"/>
                  </a:cxn>
                  <a:cxn ang="0">
                    <a:pos x="35" y="21"/>
                  </a:cxn>
                  <a:cxn ang="0">
                    <a:pos x="0" y="60"/>
                  </a:cxn>
                  <a:cxn ang="0">
                    <a:pos x="49" y="119"/>
                  </a:cxn>
                  <a:cxn ang="0">
                    <a:pos x="61" y="118"/>
                  </a:cxn>
                  <a:cxn ang="0">
                    <a:pos x="60" y="120"/>
                  </a:cxn>
                  <a:cxn ang="0">
                    <a:pos x="64" y="118"/>
                  </a:cxn>
                  <a:cxn ang="0">
                    <a:pos x="66" y="125"/>
                  </a:cxn>
                  <a:cxn ang="0">
                    <a:pos x="68" y="119"/>
                  </a:cxn>
                  <a:cxn ang="0">
                    <a:pos x="72" y="123"/>
                  </a:cxn>
                  <a:cxn ang="0">
                    <a:pos x="72" y="119"/>
                  </a:cxn>
                  <a:cxn ang="0">
                    <a:pos x="77" y="121"/>
                  </a:cxn>
                  <a:cxn ang="0">
                    <a:pos x="76" y="117"/>
                  </a:cxn>
                  <a:cxn ang="0">
                    <a:pos x="90" y="119"/>
                  </a:cxn>
                  <a:cxn ang="0">
                    <a:pos x="138" y="66"/>
                  </a:cxn>
                  <a:cxn ang="0">
                    <a:pos x="108" y="21"/>
                  </a:cxn>
                  <a:cxn ang="0">
                    <a:pos x="29" y="89"/>
                  </a:cxn>
                  <a:cxn ang="0">
                    <a:pos x="24" y="64"/>
                  </a:cxn>
                  <a:cxn ang="0">
                    <a:pos x="35" y="86"/>
                  </a:cxn>
                  <a:cxn ang="0">
                    <a:pos x="50" y="101"/>
                  </a:cxn>
                  <a:cxn ang="0">
                    <a:pos x="29" y="89"/>
                  </a:cxn>
                </a:cxnLst>
                <a:rect l="0" t="0" r="r" b="b"/>
                <a:pathLst>
                  <a:path w="139" h="125">
                    <a:moveTo>
                      <a:pt x="108" y="21"/>
                    </a:moveTo>
                    <a:cubicBezTo>
                      <a:pt x="91" y="19"/>
                      <a:pt x="78" y="26"/>
                      <a:pt x="72" y="30"/>
                    </a:cubicBezTo>
                    <a:cubicBezTo>
                      <a:pt x="72" y="25"/>
                      <a:pt x="73" y="20"/>
                      <a:pt x="73" y="17"/>
                    </a:cubicBezTo>
                    <a:cubicBezTo>
                      <a:pt x="73" y="12"/>
                      <a:pt x="80" y="10"/>
                      <a:pt x="84" y="7"/>
                    </a:cubicBezTo>
                    <a:cubicBezTo>
                      <a:pt x="86" y="5"/>
                      <a:pt x="84" y="0"/>
                      <a:pt x="84" y="0"/>
                    </a:cubicBezTo>
                    <a:cubicBezTo>
                      <a:pt x="84" y="0"/>
                      <a:pt x="65" y="8"/>
                      <a:pt x="66" y="16"/>
                    </a:cubicBezTo>
                    <a:cubicBezTo>
                      <a:pt x="66" y="19"/>
                      <a:pt x="66" y="25"/>
                      <a:pt x="66" y="29"/>
                    </a:cubicBezTo>
                    <a:cubicBezTo>
                      <a:pt x="61" y="26"/>
                      <a:pt x="50" y="20"/>
                      <a:pt x="35" y="21"/>
                    </a:cubicBezTo>
                    <a:cubicBezTo>
                      <a:pt x="14" y="22"/>
                      <a:pt x="0" y="37"/>
                      <a:pt x="0" y="60"/>
                    </a:cubicBezTo>
                    <a:cubicBezTo>
                      <a:pt x="1" y="92"/>
                      <a:pt x="29" y="119"/>
                      <a:pt x="49" y="119"/>
                    </a:cubicBezTo>
                    <a:cubicBezTo>
                      <a:pt x="54" y="119"/>
                      <a:pt x="58" y="119"/>
                      <a:pt x="61" y="118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6" y="125"/>
                      <a:pt x="66" y="125"/>
                      <a:pt x="66" y="125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19"/>
                      <a:pt x="72" y="119"/>
                      <a:pt x="72" y="119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17"/>
                      <a:pt x="76" y="117"/>
                      <a:pt x="76" y="117"/>
                    </a:cubicBezTo>
                    <a:cubicBezTo>
                      <a:pt x="79" y="118"/>
                      <a:pt x="83" y="119"/>
                      <a:pt x="90" y="119"/>
                    </a:cubicBezTo>
                    <a:cubicBezTo>
                      <a:pt x="110" y="119"/>
                      <a:pt x="138" y="98"/>
                      <a:pt x="138" y="66"/>
                    </a:cubicBezTo>
                    <a:cubicBezTo>
                      <a:pt x="139" y="43"/>
                      <a:pt x="129" y="25"/>
                      <a:pt x="108" y="21"/>
                    </a:cubicBezTo>
                    <a:close/>
                    <a:moveTo>
                      <a:pt x="29" y="89"/>
                    </a:moveTo>
                    <a:cubicBezTo>
                      <a:pt x="21" y="79"/>
                      <a:pt x="24" y="64"/>
                      <a:pt x="24" y="64"/>
                    </a:cubicBezTo>
                    <a:cubicBezTo>
                      <a:pt x="24" y="64"/>
                      <a:pt x="29" y="77"/>
                      <a:pt x="35" y="86"/>
                    </a:cubicBezTo>
                    <a:cubicBezTo>
                      <a:pt x="40" y="94"/>
                      <a:pt x="50" y="101"/>
                      <a:pt x="50" y="101"/>
                    </a:cubicBezTo>
                    <a:cubicBezTo>
                      <a:pt x="50" y="101"/>
                      <a:pt x="37" y="99"/>
                      <a:pt x="29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6" name="Rectangle 106"/>
              <p:cNvSpPr>
                <a:spLocks noChangeArrowheads="1"/>
              </p:cNvSpPr>
              <p:nvPr/>
            </p:nvSpPr>
            <p:spPr bwMode="auto">
              <a:xfrm>
                <a:off x="4754357" y="4430298"/>
                <a:ext cx="308750" cy="6479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7" name="Rectangle 107"/>
              <p:cNvSpPr>
                <a:spLocks noChangeArrowheads="1"/>
              </p:cNvSpPr>
              <p:nvPr/>
            </p:nvSpPr>
            <p:spPr bwMode="auto">
              <a:xfrm>
                <a:off x="4754357" y="4554478"/>
                <a:ext cx="308750" cy="6479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8" name="Freeform 108"/>
              <p:cNvSpPr>
                <a:spLocks/>
              </p:cNvSpPr>
              <p:nvPr/>
            </p:nvSpPr>
            <p:spPr bwMode="auto">
              <a:xfrm>
                <a:off x="3697183" y="5636112"/>
                <a:ext cx="250126" cy="32395"/>
              </a:xfrm>
              <a:custGeom>
                <a:avLst/>
                <a:gdLst/>
                <a:ahLst/>
                <a:cxnLst>
                  <a:cxn ang="0">
                    <a:pos x="123" y="5"/>
                  </a:cxn>
                  <a:cxn ang="0">
                    <a:pos x="118" y="5"/>
                  </a:cxn>
                  <a:cxn ang="0">
                    <a:pos x="118" y="0"/>
                  </a:cxn>
                  <a:cxn ang="0">
                    <a:pos x="10" y="0"/>
                  </a:cxn>
                  <a:cxn ang="0">
                    <a:pos x="10" y="5"/>
                  </a:cxn>
                  <a:cxn ang="0">
                    <a:pos x="4" y="5"/>
                  </a:cxn>
                  <a:cxn ang="0">
                    <a:pos x="4" y="9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128" y="18"/>
                  </a:cxn>
                  <a:cxn ang="0">
                    <a:pos x="128" y="9"/>
                  </a:cxn>
                  <a:cxn ang="0">
                    <a:pos x="123" y="9"/>
                  </a:cxn>
                  <a:cxn ang="0">
                    <a:pos x="123" y="5"/>
                  </a:cxn>
                </a:cxnLst>
                <a:rect l="0" t="0" r="r" b="b"/>
                <a:pathLst>
                  <a:path w="128" h="18">
                    <a:moveTo>
                      <a:pt x="123" y="5"/>
                    </a:moveTo>
                    <a:lnTo>
                      <a:pt x="118" y="5"/>
                    </a:lnTo>
                    <a:lnTo>
                      <a:pt x="118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4" y="5"/>
                    </a:lnTo>
                    <a:lnTo>
                      <a:pt x="4" y="9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128" y="18"/>
                    </a:lnTo>
                    <a:lnTo>
                      <a:pt x="128" y="9"/>
                    </a:lnTo>
                    <a:lnTo>
                      <a:pt x="123" y="9"/>
                    </a:lnTo>
                    <a:lnTo>
                      <a:pt x="123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9" name="Freeform 109"/>
              <p:cNvSpPr>
                <a:spLocks/>
              </p:cNvSpPr>
              <p:nvPr/>
            </p:nvSpPr>
            <p:spPr bwMode="auto">
              <a:xfrm>
                <a:off x="3701091" y="5508331"/>
                <a:ext cx="236447" cy="125981"/>
              </a:xfrm>
              <a:custGeom>
                <a:avLst/>
                <a:gdLst/>
                <a:ahLst/>
                <a:cxnLst>
                  <a:cxn ang="0">
                    <a:pos x="110" y="70"/>
                  </a:cxn>
                  <a:cxn ang="0">
                    <a:pos x="110" y="8"/>
                  </a:cxn>
                  <a:cxn ang="0">
                    <a:pos x="121" y="8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2" y="8"/>
                  </a:cxn>
                  <a:cxn ang="0">
                    <a:pos x="12" y="70"/>
                  </a:cxn>
                  <a:cxn ang="0">
                    <a:pos x="24" y="70"/>
                  </a:cxn>
                  <a:cxn ang="0">
                    <a:pos x="24" y="8"/>
                  </a:cxn>
                  <a:cxn ang="0">
                    <a:pos x="39" y="8"/>
                  </a:cxn>
                  <a:cxn ang="0">
                    <a:pos x="39" y="70"/>
                  </a:cxn>
                  <a:cxn ang="0">
                    <a:pos x="51" y="70"/>
                  </a:cxn>
                  <a:cxn ang="0">
                    <a:pos x="51" y="8"/>
                  </a:cxn>
                  <a:cxn ang="0">
                    <a:pos x="71" y="8"/>
                  </a:cxn>
                  <a:cxn ang="0">
                    <a:pos x="71" y="70"/>
                  </a:cxn>
                  <a:cxn ang="0">
                    <a:pos x="83" y="70"/>
                  </a:cxn>
                  <a:cxn ang="0">
                    <a:pos x="83" y="8"/>
                  </a:cxn>
                  <a:cxn ang="0">
                    <a:pos x="98" y="8"/>
                  </a:cxn>
                  <a:cxn ang="0">
                    <a:pos x="98" y="70"/>
                  </a:cxn>
                  <a:cxn ang="0">
                    <a:pos x="110" y="70"/>
                  </a:cxn>
                </a:cxnLst>
                <a:rect l="0" t="0" r="r" b="b"/>
                <a:pathLst>
                  <a:path w="121" h="70">
                    <a:moveTo>
                      <a:pt x="110" y="70"/>
                    </a:moveTo>
                    <a:lnTo>
                      <a:pt x="110" y="8"/>
                    </a:lnTo>
                    <a:lnTo>
                      <a:pt x="121" y="8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2" y="8"/>
                    </a:lnTo>
                    <a:lnTo>
                      <a:pt x="12" y="70"/>
                    </a:lnTo>
                    <a:lnTo>
                      <a:pt x="24" y="70"/>
                    </a:lnTo>
                    <a:lnTo>
                      <a:pt x="24" y="8"/>
                    </a:lnTo>
                    <a:lnTo>
                      <a:pt x="39" y="8"/>
                    </a:lnTo>
                    <a:lnTo>
                      <a:pt x="39" y="70"/>
                    </a:lnTo>
                    <a:lnTo>
                      <a:pt x="51" y="70"/>
                    </a:lnTo>
                    <a:lnTo>
                      <a:pt x="51" y="8"/>
                    </a:lnTo>
                    <a:lnTo>
                      <a:pt x="71" y="8"/>
                    </a:lnTo>
                    <a:lnTo>
                      <a:pt x="71" y="70"/>
                    </a:lnTo>
                    <a:lnTo>
                      <a:pt x="83" y="7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98" y="70"/>
                    </a:lnTo>
                    <a:lnTo>
                      <a:pt x="110" y="7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0" name="Freeform 110"/>
              <p:cNvSpPr>
                <a:spLocks/>
              </p:cNvSpPr>
              <p:nvPr/>
            </p:nvSpPr>
            <p:spPr bwMode="auto">
              <a:xfrm>
                <a:off x="3689367" y="5432743"/>
                <a:ext cx="261851" cy="68389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0" y="38"/>
                  </a:cxn>
                  <a:cxn ang="0">
                    <a:pos x="134" y="38"/>
                  </a:cxn>
                  <a:cxn ang="0">
                    <a:pos x="68" y="0"/>
                  </a:cxn>
                </a:cxnLst>
                <a:rect l="0" t="0" r="r" b="b"/>
                <a:pathLst>
                  <a:path w="134" h="38">
                    <a:moveTo>
                      <a:pt x="68" y="0"/>
                    </a:moveTo>
                    <a:lnTo>
                      <a:pt x="0" y="38"/>
                    </a:lnTo>
                    <a:lnTo>
                      <a:pt x="134" y="3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1" name="Freeform 111"/>
              <p:cNvSpPr>
                <a:spLocks/>
              </p:cNvSpPr>
              <p:nvPr/>
            </p:nvSpPr>
            <p:spPr bwMode="auto">
              <a:xfrm>
                <a:off x="357606" y="2249034"/>
                <a:ext cx="220815" cy="219566"/>
              </a:xfrm>
              <a:custGeom>
                <a:avLst/>
                <a:gdLst/>
                <a:ahLst/>
                <a:cxnLst>
                  <a:cxn ang="0">
                    <a:pos x="26" y="122"/>
                  </a:cxn>
                  <a:cxn ang="0">
                    <a:pos x="0" y="95"/>
                  </a:cxn>
                  <a:cxn ang="0">
                    <a:pos x="66" y="30"/>
                  </a:cxn>
                  <a:cxn ang="0">
                    <a:pos x="83" y="48"/>
                  </a:cxn>
                  <a:cxn ang="0">
                    <a:pos x="40" y="89"/>
                  </a:cxn>
                  <a:cxn ang="0">
                    <a:pos x="36" y="84"/>
                  </a:cxn>
                  <a:cxn ang="0">
                    <a:pos x="73" y="48"/>
                  </a:cxn>
                  <a:cxn ang="0">
                    <a:pos x="66" y="40"/>
                  </a:cxn>
                  <a:cxn ang="0">
                    <a:pos x="10" y="95"/>
                  </a:cxn>
                  <a:cxn ang="0">
                    <a:pos x="26" y="112"/>
                  </a:cxn>
                  <a:cxn ang="0">
                    <a:pos x="103" y="37"/>
                  </a:cxn>
                  <a:cxn ang="0">
                    <a:pos x="76" y="10"/>
                  </a:cxn>
                  <a:cxn ang="0">
                    <a:pos x="31" y="53"/>
                  </a:cxn>
                  <a:cxn ang="0">
                    <a:pos x="27" y="49"/>
                  </a:cxn>
                  <a:cxn ang="0">
                    <a:pos x="77" y="0"/>
                  </a:cxn>
                  <a:cxn ang="0">
                    <a:pos x="113" y="37"/>
                  </a:cxn>
                  <a:cxn ang="0">
                    <a:pos x="26" y="122"/>
                  </a:cxn>
                </a:cxnLst>
                <a:rect l="0" t="0" r="r" b="b"/>
                <a:pathLst>
                  <a:path w="113" h="122">
                    <a:moveTo>
                      <a:pt x="26" y="122"/>
                    </a:moveTo>
                    <a:lnTo>
                      <a:pt x="0" y="95"/>
                    </a:lnTo>
                    <a:lnTo>
                      <a:pt x="66" y="30"/>
                    </a:lnTo>
                    <a:lnTo>
                      <a:pt x="83" y="48"/>
                    </a:lnTo>
                    <a:lnTo>
                      <a:pt x="40" y="89"/>
                    </a:lnTo>
                    <a:lnTo>
                      <a:pt x="36" y="84"/>
                    </a:lnTo>
                    <a:lnTo>
                      <a:pt x="73" y="48"/>
                    </a:lnTo>
                    <a:lnTo>
                      <a:pt x="66" y="40"/>
                    </a:lnTo>
                    <a:lnTo>
                      <a:pt x="10" y="95"/>
                    </a:lnTo>
                    <a:lnTo>
                      <a:pt x="26" y="112"/>
                    </a:lnTo>
                    <a:lnTo>
                      <a:pt x="103" y="37"/>
                    </a:lnTo>
                    <a:lnTo>
                      <a:pt x="76" y="10"/>
                    </a:lnTo>
                    <a:lnTo>
                      <a:pt x="31" y="53"/>
                    </a:lnTo>
                    <a:lnTo>
                      <a:pt x="27" y="49"/>
                    </a:lnTo>
                    <a:lnTo>
                      <a:pt x="77" y="0"/>
                    </a:lnTo>
                    <a:lnTo>
                      <a:pt x="113" y="37"/>
                    </a:lnTo>
                    <a:lnTo>
                      <a:pt x="26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2" name="Freeform 112"/>
              <p:cNvSpPr>
                <a:spLocks noEditPoints="1"/>
              </p:cNvSpPr>
              <p:nvPr/>
            </p:nvSpPr>
            <p:spPr bwMode="auto">
              <a:xfrm>
                <a:off x="1444092" y="1970077"/>
                <a:ext cx="93797" cy="86387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6" y="41"/>
                  </a:cxn>
                  <a:cxn ang="0">
                    <a:pos x="31" y="41"/>
                  </a:cxn>
                  <a:cxn ang="0">
                    <a:pos x="33" y="48"/>
                  </a:cxn>
                  <a:cxn ang="0">
                    <a:pos x="48" y="48"/>
                  </a:cxn>
                  <a:cxn ang="0">
                    <a:pos x="31" y="0"/>
                  </a:cxn>
                  <a:cxn ang="0">
                    <a:pos x="17" y="0"/>
                  </a:cxn>
                  <a:cxn ang="0">
                    <a:pos x="19" y="31"/>
                  </a:cxn>
                  <a:cxn ang="0">
                    <a:pos x="24" y="17"/>
                  </a:cxn>
                  <a:cxn ang="0">
                    <a:pos x="24" y="17"/>
                  </a:cxn>
                  <a:cxn ang="0">
                    <a:pos x="28" y="31"/>
                  </a:cxn>
                  <a:cxn ang="0">
                    <a:pos x="19" y="31"/>
                  </a:cxn>
                </a:cxnLst>
                <a:rect l="0" t="0" r="r" b="b"/>
                <a:pathLst>
                  <a:path w="48" h="48">
                    <a:moveTo>
                      <a:pt x="17" y="0"/>
                    </a:moveTo>
                    <a:lnTo>
                      <a:pt x="0" y="48"/>
                    </a:lnTo>
                    <a:lnTo>
                      <a:pt x="14" y="48"/>
                    </a:lnTo>
                    <a:lnTo>
                      <a:pt x="16" y="41"/>
                    </a:lnTo>
                    <a:lnTo>
                      <a:pt x="31" y="41"/>
                    </a:lnTo>
                    <a:lnTo>
                      <a:pt x="33" y="48"/>
                    </a:lnTo>
                    <a:lnTo>
                      <a:pt x="48" y="48"/>
                    </a:lnTo>
                    <a:lnTo>
                      <a:pt x="31" y="0"/>
                    </a:lnTo>
                    <a:lnTo>
                      <a:pt x="17" y="0"/>
                    </a:lnTo>
                    <a:close/>
                    <a:moveTo>
                      <a:pt x="19" y="31"/>
                    </a:moveTo>
                    <a:lnTo>
                      <a:pt x="24" y="17"/>
                    </a:lnTo>
                    <a:lnTo>
                      <a:pt x="24" y="17"/>
                    </a:lnTo>
                    <a:lnTo>
                      <a:pt x="28" y="31"/>
                    </a:ln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3" name="Freeform 113"/>
              <p:cNvSpPr>
                <a:spLocks noEditPoints="1"/>
              </p:cNvSpPr>
              <p:nvPr/>
            </p:nvSpPr>
            <p:spPr bwMode="auto">
              <a:xfrm>
                <a:off x="1543752" y="1858494"/>
                <a:ext cx="84027" cy="86387"/>
              </a:xfrm>
              <a:custGeom>
                <a:avLst/>
                <a:gdLst/>
                <a:ahLst/>
                <a:cxnLst>
                  <a:cxn ang="0">
                    <a:pos x="45" y="28"/>
                  </a:cxn>
                  <a:cxn ang="0">
                    <a:pos x="42" y="25"/>
                  </a:cxn>
                  <a:cxn ang="0">
                    <a:pos x="38" y="24"/>
                  </a:cxn>
                  <a:cxn ang="0">
                    <a:pos x="43" y="20"/>
                  </a:cxn>
                  <a:cxn ang="0">
                    <a:pos x="45" y="13"/>
                  </a:cxn>
                  <a:cxn ang="0">
                    <a:pos x="44" y="9"/>
                  </a:cxn>
                  <a:cxn ang="0">
                    <a:pos x="42" y="5"/>
                  </a:cxn>
                  <a:cxn ang="0">
                    <a:pos x="37" y="2"/>
                  </a:cxn>
                  <a:cxn ang="0">
                    <a:pos x="28" y="0"/>
                  </a:cxn>
                  <a:cxn ang="0">
                    <a:pos x="0" y="0"/>
                  </a:cxn>
                  <a:cxn ang="0">
                    <a:pos x="0" y="53"/>
                  </a:cxn>
                  <a:cxn ang="0">
                    <a:pos x="29" y="53"/>
                  </a:cxn>
                  <a:cxn ang="0">
                    <a:pos x="36" y="52"/>
                  </a:cxn>
                  <a:cxn ang="0">
                    <a:pos x="42" y="49"/>
                  </a:cxn>
                  <a:cxn ang="0">
                    <a:pos x="46" y="44"/>
                  </a:cxn>
                  <a:cxn ang="0">
                    <a:pos x="48" y="37"/>
                  </a:cxn>
                  <a:cxn ang="0">
                    <a:pos x="47" y="32"/>
                  </a:cxn>
                  <a:cxn ang="0">
                    <a:pos x="45" y="28"/>
                  </a:cxn>
                  <a:cxn ang="0">
                    <a:pos x="16" y="13"/>
                  </a:cxn>
                  <a:cxn ang="0">
                    <a:pos x="24" y="13"/>
                  </a:cxn>
                  <a:cxn ang="0">
                    <a:pos x="28" y="14"/>
                  </a:cxn>
                  <a:cxn ang="0">
                    <a:pos x="30" y="16"/>
                  </a:cxn>
                  <a:cxn ang="0">
                    <a:pos x="28" y="20"/>
                  </a:cxn>
                  <a:cxn ang="0">
                    <a:pos x="24" y="21"/>
                  </a:cxn>
                  <a:cxn ang="0">
                    <a:pos x="16" y="21"/>
                  </a:cxn>
                  <a:cxn ang="0">
                    <a:pos x="16" y="13"/>
                  </a:cxn>
                  <a:cxn ang="0">
                    <a:pos x="31" y="38"/>
                  </a:cxn>
                  <a:cxn ang="0">
                    <a:pos x="29" y="39"/>
                  </a:cxn>
                  <a:cxn ang="0">
                    <a:pos x="27" y="40"/>
                  </a:cxn>
                  <a:cxn ang="0">
                    <a:pos x="25" y="40"/>
                  </a:cxn>
                  <a:cxn ang="0">
                    <a:pos x="16" y="40"/>
                  </a:cxn>
                  <a:cxn ang="0">
                    <a:pos x="16" y="30"/>
                  </a:cxn>
                  <a:cxn ang="0">
                    <a:pos x="26" y="30"/>
                  </a:cxn>
                  <a:cxn ang="0">
                    <a:pos x="31" y="35"/>
                  </a:cxn>
                  <a:cxn ang="0">
                    <a:pos x="31" y="38"/>
                  </a:cxn>
                </a:cxnLst>
                <a:rect l="0" t="0" r="r" b="b"/>
                <a:pathLst>
                  <a:path w="48" h="53">
                    <a:moveTo>
                      <a:pt x="45" y="28"/>
                    </a:moveTo>
                    <a:cubicBezTo>
                      <a:pt x="44" y="27"/>
                      <a:pt x="43" y="26"/>
                      <a:pt x="42" y="25"/>
                    </a:cubicBezTo>
                    <a:cubicBezTo>
                      <a:pt x="41" y="25"/>
                      <a:pt x="40" y="24"/>
                      <a:pt x="38" y="24"/>
                    </a:cubicBezTo>
                    <a:cubicBezTo>
                      <a:pt x="40" y="23"/>
                      <a:pt x="42" y="21"/>
                      <a:pt x="43" y="20"/>
                    </a:cubicBezTo>
                    <a:cubicBezTo>
                      <a:pt x="44" y="18"/>
                      <a:pt x="45" y="16"/>
                      <a:pt x="45" y="13"/>
                    </a:cubicBezTo>
                    <a:cubicBezTo>
                      <a:pt x="45" y="12"/>
                      <a:pt x="45" y="11"/>
                      <a:pt x="44" y="9"/>
                    </a:cubicBezTo>
                    <a:cubicBezTo>
                      <a:pt x="44" y="8"/>
                      <a:pt x="43" y="6"/>
                      <a:pt x="42" y="5"/>
                    </a:cubicBezTo>
                    <a:cubicBezTo>
                      <a:pt x="40" y="4"/>
                      <a:pt x="39" y="2"/>
                      <a:pt x="37" y="2"/>
                    </a:cubicBezTo>
                    <a:cubicBezTo>
                      <a:pt x="34" y="1"/>
                      <a:pt x="32" y="0"/>
                      <a:pt x="2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1" y="53"/>
                      <a:pt x="34" y="52"/>
                      <a:pt x="36" y="52"/>
                    </a:cubicBezTo>
                    <a:cubicBezTo>
                      <a:pt x="38" y="51"/>
                      <a:pt x="40" y="50"/>
                      <a:pt x="42" y="49"/>
                    </a:cubicBezTo>
                    <a:cubicBezTo>
                      <a:pt x="44" y="47"/>
                      <a:pt x="45" y="46"/>
                      <a:pt x="46" y="44"/>
                    </a:cubicBezTo>
                    <a:cubicBezTo>
                      <a:pt x="47" y="42"/>
                      <a:pt x="48" y="39"/>
                      <a:pt x="48" y="37"/>
                    </a:cubicBezTo>
                    <a:cubicBezTo>
                      <a:pt x="48" y="35"/>
                      <a:pt x="47" y="33"/>
                      <a:pt x="47" y="32"/>
                    </a:cubicBezTo>
                    <a:cubicBezTo>
                      <a:pt x="46" y="30"/>
                      <a:pt x="46" y="29"/>
                      <a:pt x="45" y="28"/>
                    </a:cubicBezTo>
                    <a:close/>
                    <a:moveTo>
                      <a:pt x="16" y="13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7" y="13"/>
                      <a:pt x="28" y="14"/>
                    </a:cubicBezTo>
                    <a:cubicBezTo>
                      <a:pt x="29" y="14"/>
                      <a:pt x="30" y="15"/>
                      <a:pt x="30" y="16"/>
                    </a:cubicBezTo>
                    <a:cubicBezTo>
                      <a:pt x="30" y="18"/>
                      <a:pt x="29" y="19"/>
                      <a:pt x="28" y="20"/>
                    </a:cubicBezTo>
                    <a:cubicBezTo>
                      <a:pt x="27" y="20"/>
                      <a:pt x="26" y="21"/>
                      <a:pt x="24" y="21"/>
                    </a:cubicBezTo>
                    <a:cubicBezTo>
                      <a:pt x="16" y="21"/>
                      <a:pt x="16" y="21"/>
                      <a:pt x="16" y="21"/>
                    </a:cubicBezTo>
                    <a:lnTo>
                      <a:pt x="16" y="13"/>
                    </a:lnTo>
                    <a:close/>
                    <a:moveTo>
                      <a:pt x="31" y="38"/>
                    </a:moveTo>
                    <a:cubicBezTo>
                      <a:pt x="31" y="38"/>
                      <a:pt x="30" y="39"/>
                      <a:pt x="29" y="39"/>
                    </a:cubicBezTo>
                    <a:cubicBezTo>
                      <a:pt x="29" y="40"/>
                      <a:pt x="28" y="40"/>
                      <a:pt x="27" y="40"/>
                    </a:cubicBezTo>
                    <a:cubicBezTo>
                      <a:pt x="27" y="40"/>
                      <a:pt x="26" y="40"/>
                      <a:pt x="25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30" y="30"/>
                      <a:pt x="31" y="32"/>
                      <a:pt x="31" y="35"/>
                    </a:cubicBezTo>
                    <a:cubicBezTo>
                      <a:pt x="31" y="36"/>
                      <a:pt x="31" y="37"/>
                      <a:pt x="3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4" name="Freeform 114"/>
              <p:cNvSpPr>
                <a:spLocks/>
              </p:cNvSpPr>
              <p:nvPr/>
            </p:nvSpPr>
            <p:spPr bwMode="auto">
              <a:xfrm>
                <a:off x="1645366" y="1946680"/>
                <a:ext cx="89889" cy="88186"/>
              </a:xfrm>
              <a:custGeom>
                <a:avLst/>
                <a:gdLst/>
                <a:ahLst/>
                <a:cxnLst>
                  <a:cxn ang="0">
                    <a:pos x="34" y="33"/>
                  </a:cxn>
                  <a:cxn ang="0">
                    <a:pos x="33" y="36"/>
                  </a:cxn>
                  <a:cxn ang="0">
                    <a:pos x="32" y="39"/>
                  </a:cxn>
                  <a:cxn ang="0">
                    <a:pos x="29" y="41"/>
                  </a:cxn>
                  <a:cxn ang="0">
                    <a:pos x="26" y="41"/>
                  </a:cxn>
                  <a:cxn ang="0">
                    <a:pos x="21" y="40"/>
                  </a:cxn>
                  <a:cxn ang="0">
                    <a:pos x="18" y="37"/>
                  </a:cxn>
                  <a:cxn ang="0">
                    <a:pos x="16" y="32"/>
                  </a:cxn>
                  <a:cxn ang="0">
                    <a:pos x="16" y="27"/>
                  </a:cxn>
                  <a:cxn ang="0">
                    <a:pos x="16" y="22"/>
                  </a:cxn>
                  <a:cxn ang="0">
                    <a:pos x="18" y="17"/>
                  </a:cxn>
                  <a:cxn ang="0">
                    <a:pos x="21" y="14"/>
                  </a:cxn>
                  <a:cxn ang="0">
                    <a:pos x="26" y="13"/>
                  </a:cxn>
                  <a:cxn ang="0">
                    <a:pos x="30" y="14"/>
                  </a:cxn>
                  <a:cxn ang="0">
                    <a:pos x="32" y="16"/>
                  </a:cxn>
                  <a:cxn ang="0">
                    <a:pos x="34" y="18"/>
                  </a:cxn>
                  <a:cxn ang="0">
                    <a:pos x="34" y="20"/>
                  </a:cxn>
                  <a:cxn ang="0">
                    <a:pos x="50" y="20"/>
                  </a:cxn>
                  <a:cxn ang="0">
                    <a:pos x="43" y="5"/>
                  </a:cxn>
                  <a:cxn ang="0">
                    <a:pos x="26" y="0"/>
                  </a:cxn>
                  <a:cxn ang="0">
                    <a:pos x="15" y="2"/>
                  </a:cxn>
                  <a:cxn ang="0">
                    <a:pos x="7" y="7"/>
                  </a:cxn>
                  <a:cxn ang="0">
                    <a:pos x="1" y="16"/>
                  </a:cxn>
                  <a:cxn ang="0">
                    <a:pos x="0" y="27"/>
                  </a:cxn>
                  <a:cxn ang="0">
                    <a:pos x="1" y="38"/>
                  </a:cxn>
                  <a:cxn ang="0">
                    <a:pos x="6" y="46"/>
                  </a:cxn>
                  <a:cxn ang="0">
                    <a:pos x="15" y="52"/>
                  </a:cxn>
                  <a:cxn ang="0">
                    <a:pos x="26" y="54"/>
                  </a:cxn>
                  <a:cxn ang="0">
                    <a:pos x="36" y="52"/>
                  </a:cxn>
                  <a:cxn ang="0">
                    <a:pos x="44" y="47"/>
                  </a:cxn>
                  <a:cxn ang="0">
                    <a:pos x="48" y="40"/>
                  </a:cxn>
                  <a:cxn ang="0">
                    <a:pos x="50" y="33"/>
                  </a:cxn>
                  <a:cxn ang="0">
                    <a:pos x="34" y="33"/>
                  </a:cxn>
                </a:cxnLst>
                <a:rect l="0" t="0" r="r" b="b"/>
                <a:pathLst>
                  <a:path w="50" h="54">
                    <a:moveTo>
                      <a:pt x="34" y="33"/>
                    </a:moveTo>
                    <a:cubicBezTo>
                      <a:pt x="34" y="34"/>
                      <a:pt x="34" y="35"/>
                      <a:pt x="33" y="36"/>
                    </a:cubicBezTo>
                    <a:cubicBezTo>
                      <a:pt x="33" y="37"/>
                      <a:pt x="32" y="38"/>
                      <a:pt x="32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8" y="41"/>
                      <a:pt x="27" y="41"/>
                      <a:pt x="26" y="41"/>
                    </a:cubicBezTo>
                    <a:cubicBezTo>
                      <a:pt x="24" y="41"/>
                      <a:pt x="22" y="41"/>
                      <a:pt x="21" y="40"/>
                    </a:cubicBezTo>
                    <a:cubicBezTo>
                      <a:pt x="20" y="39"/>
                      <a:pt x="19" y="38"/>
                      <a:pt x="18" y="37"/>
                    </a:cubicBezTo>
                    <a:cubicBezTo>
                      <a:pt x="17" y="35"/>
                      <a:pt x="17" y="34"/>
                      <a:pt x="16" y="32"/>
                    </a:cubicBezTo>
                    <a:cubicBezTo>
                      <a:pt x="16" y="30"/>
                      <a:pt x="16" y="29"/>
                      <a:pt x="16" y="27"/>
                    </a:cubicBezTo>
                    <a:cubicBezTo>
                      <a:pt x="16" y="25"/>
                      <a:pt x="16" y="23"/>
                      <a:pt x="16" y="22"/>
                    </a:cubicBezTo>
                    <a:cubicBezTo>
                      <a:pt x="17" y="20"/>
                      <a:pt x="17" y="18"/>
                      <a:pt x="18" y="17"/>
                    </a:cubicBezTo>
                    <a:cubicBezTo>
                      <a:pt x="19" y="16"/>
                      <a:pt x="20" y="15"/>
                      <a:pt x="21" y="14"/>
                    </a:cubicBezTo>
                    <a:cubicBezTo>
                      <a:pt x="22" y="13"/>
                      <a:pt x="24" y="13"/>
                      <a:pt x="26" y="13"/>
                    </a:cubicBezTo>
                    <a:cubicBezTo>
                      <a:pt x="27" y="13"/>
                      <a:pt x="29" y="13"/>
                      <a:pt x="30" y="14"/>
                    </a:cubicBezTo>
                    <a:cubicBezTo>
                      <a:pt x="31" y="14"/>
                      <a:pt x="32" y="15"/>
                      <a:pt x="32" y="16"/>
                    </a:cubicBezTo>
                    <a:cubicBezTo>
                      <a:pt x="33" y="17"/>
                      <a:pt x="33" y="17"/>
                      <a:pt x="34" y="18"/>
                    </a:cubicBezTo>
                    <a:cubicBezTo>
                      <a:pt x="34" y="19"/>
                      <a:pt x="34" y="20"/>
                      <a:pt x="34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49" y="14"/>
                      <a:pt x="47" y="9"/>
                      <a:pt x="43" y="5"/>
                    </a:cubicBezTo>
                    <a:cubicBezTo>
                      <a:pt x="39" y="1"/>
                      <a:pt x="33" y="0"/>
                      <a:pt x="26" y="0"/>
                    </a:cubicBezTo>
                    <a:cubicBezTo>
                      <a:pt x="22" y="0"/>
                      <a:pt x="18" y="0"/>
                      <a:pt x="15" y="2"/>
                    </a:cubicBezTo>
                    <a:cubicBezTo>
                      <a:pt x="12" y="3"/>
                      <a:pt x="9" y="5"/>
                      <a:pt x="7" y="7"/>
                    </a:cubicBezTo>
                    <a:cubicBezTo>
                      <a:pt x="4" y="9"/>
                      <a:pt x="3" y="12"/>
                      <a:pt x="1" y="16"/>
                    </a:cubicBezTo>
                    <a:cubicBezTo>
                      <a:pt x="0" y="19"/>
                      <a:pt x="0" y="23"/>
                      <a:pt x="0" y="27"/>
                    </a:cubicBezTo>
                    <a:cubicBezTo>
                      <a:pt x="0" y="31"/>
                      <a:pt x="0" y="34"/>
                      <a:pt x="1" y="38"/>
                    </a:cubicBezTo>
                    <a:cubicBezTo>
                      <a:pt x="2" y="41"/>
                      <a:pt x="4" y="44"/>
                      <a:pt x="6" y="46"/>
                    </a:cubicBezTo>
                    <a:cubicBezTo>
                      <a:pt x="9" y="49"/>
                      <a:pt x="11" y="51"/>
                      <a:pt x="15" y="52"/>
                    </a:cubicBezTo>
                    <a:cubicBezTo>
                      <a:pt x="18" y="54"/>
                      <a:pt x="22" y="54"/>
                      <a:pt x="26" y="54"/>
                    </a:cubicBezTo>
                    <a:cubicBezTo>
                      <a:pt x="30" y="54"/>
                      <a:pt x="33" y="54"/>
                      <a:pt x="36" y="52"/>
                    </a:cubicBezTo>
                    <a:cubicBezTo>
                      <a:pt x="39" y="51"/>
                      <a:pt x="42" y="49"/>
                      <a:pt x="44" y="47"/>
                    </a:cubicBezTo>
                    <a:cubicBezTo>
                      <a:pt x="46" y="45"/>
                      <a:pt x="47" y="43"/>
                      <a:pt x="48" y="40"/>
                    </a:cubicBezTo>
                    <a:cubicBezTo>
                      <a:pt x="49" y="38"/>
                      <a:pt x="50" y="35"/>
                      <a:pt x="50" y="33"/>
                    </a:cubicBez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5" name="Freeform 115"/>
              <p:cNvSpPr>
                <a:spLocks noEditPoints="1"/>
              </p:cNvSpPr>
              <p:nvPr/>
            </p:nvSpPr>
            <p:spPr bwMode="auto">
              <a:xfrm>
                <a:off x="4240426" y="5063800"/>
                <a:ext cx="306796" cy="284356"/>
              </a:xfrm>
              <a:custGeom>
                <a:avLst/>
                <a:gdLst/>
                <a:ahLst/>
                <a:cxnLst>
                  <a:cxn ang="0">
                    <a:pos x="142" y="33"/>
                  </a:cxn>
                  <a:cxn ang="0">
                    <a:pos x="54" y="23"/>
                  </a:cxn>
                  <a:cxn ang="0">
                    <a:pos x="0" y="87"/>
                  </a:cxn>
                  <a:cxn ang="0">
                    <a:pos x="52" y="150"/>
                  </a:cxn>
                  <a:cxn ang="0">
                    <a:pos x="143" y="144"/>
                  </a:cxn>
                  <a:cxn ang="0">
                    <a:pos x="115" y="148"/>
                  </a:cxn>
                  <a:cxn ang="0">
                    <a:pos x="123" y="133"/>
                  </a:cxn>
                  <a:cxn ang="0">
                    <a:pos x="77" y="137"/>
                  </a:cxn>
                  <a:cxn ang="0">
                    <a:pos x="51" y="133"/>
                  </a:cxn>
                  <a:cxn ang="0">
                    <a:pos x="80" y="38"/>
                  </a:cxn>
                  <a:cxn ang="0">
                    <a:pos x="123" y="42"/>
                  </a:cxn>
                  <a:cxn ang="0">
                    <a:pos x="116" y="28"/>
                  </a:cxn>
                  <a:cxn ang="0">
                    <a:pos x="130" y="99"/>
                  </a:cxn>
                  <a:cxn ang="0">
                    <a:pos x="87" y="131"/>
                  </a:cxn>
                  <a:cxn ang="0">
                    <a:pos x="44" y="102"/>
                  </a:cxn>
                  <a:cxn ang="0">
                    <a:pos x="58" y="59"/>
                  </a:cxn>
                  <a:cxn ang="0">
                    <a:pos x="101" y="45"/>
                  </a:cxn>
                  <a:cxn ang="0">
                    <a:pos x="130" y="87"/>
                  </a:cxn>
                  <a:cxn ang="0">
                    <a:pos x="125" y="49"/>
                  </a:cxn>
                  <a:cxn ang="0">
                    <a:pos x="90" y="37"/>
                  </a:cxn>
                  <a:cxn ang="0">
                    <a:pos x="89" y="37"/>
                  </a:cxn>
                  <a:cxn ang="0">
                    <a:pos x="56" y="56"/>
                  </a:cxn>
                  <a:cxn ang="0">
                    <a:pos x="69" y="45"/>
                  </a:cxn>
                  <a:cxn ang="0">
                    <a:pos x="26" y="59"/>
                  </a:cxn>
                  <a:cxn ang="0">
                    <a:pos x="37" y="87"/>
                  </a:cxn>
                  <a:cxn ang="0">
                    <a:pos x="36" y="89"/>
                  </a:cxn>
                  <a:cxn ang="0">
                    <a:pos x="41" y="123"/>
                  </a:cxn>
                  <a:cxn ang="0">
                    <a:pos x="37" y="97"/>
                  </a:cxn>
                  <a:cxn ang="0">
                    <a:pos x="66" y="129"/>
                  </a:cxn>
                  <a:cxn ang="0">
                    <a:pos x="84" y="137"/>
                  </a:cxn>
                  <a:cxn ang="0">
                    <a:pos x="86" y="138"/>
                  </a:cxn>
                  <a:cxn ang="0">
                    <a:pos x="118" y="118"/>
                  </a:cxn>
                  <a:cxn ang="0">
                    <a:pos x="105" y="130"/>
                  </a:cxn>
                  <a:cxn ang="0">
                    <a:pos x="146" y="105"/>
                  </a:cxn>
                  <a:cxn ang="0">
                    <a:pos x="137" y="95"/>
                  </a:cxn>
                  <a:cxn ang="0">
                    <a:pos x="137" y="84"/>
                  </a:cxn>
                  <a:cxn ang="0">
                    <a:pos x="137" y="77"/>
                  </a:cxn>
                  <a:cxn ang="0">
                    <a:pos x="144" y="70"/>
                  </a:cxn>
                  <a:cxn ang="0">
                    <a:pos x="139" y="35"/>
                  </a:cxn>
                  <a:cxn ang="0">
                    <a:pos x="124" y="28"/>
                  </a:cxn>
                  <a:cxn ang="0">
                    <a:pos x="114" y="25"/>
                  </a:cxn>
                  <a:cxn ang="0">
                    <a:pos x="87" y="7"/>
                  </a:cxn>
                  <a:cxn ang="0">
                    <a:pos x="44" y="44"/>
                  </a:cxn>
                  <a:cxn ang="0">
                    <a:pos x="7" y="87"/>
                  </a:cxn>
                  <a:cxn ang="0">
                    <a:pos x="25" y="115"/>
                  </a:cxn>
                  <a:cxn ang="0">
                    <a:pos x="28" y="124"/>
                  </a:cxn>
                  <a:cxn ang="0">
                    <a:pos x="35" y="140"/>
                  </a:cxn>
                  <a:cxn ang="0">
                    <a:pos x="86" y="142"/>
                  </a:cxn>
                  <a:cxn ang="0">
                    <a:pos x="141" y="141"/>
                  </a:cxn>
                  <a:cxn ang="0">
                    <a:pos x="148" y="123"/>
                  </a:cxn>
                  <a:cxn ang="0">
                    <a:pos x="149" y="104"/>
                  </a:cxn>
                  <a:cxn ang="0">
                    <a:pos x="150" y="60"/>
                  </a:cxn>
                </a:cxnLst>
                <a:rect l="0" t="0" r="r" b="b"/>
                <a:pathLst>
                  <a:path w="174" h="174">
                    <a:moveTo>
                      <a:pt x="174" y="87"/>
                    </a:moveTo>
                    <a:cubicBezTo>
                      <a:pt x="174" y="74"/>
                      <a:pt x="165" y="62"/>
                      <a:pt x="150" y="53"/>
                    </a:cubicBezTo>
                    <a:cubicBezTo>
                      <a:pt x="149" y="45"/>
                      <a:pt x="147" y="38"/>
                      <a:pt x="142" y="33"/>
                    </a:cubicBezTo>
                    <a:cubicBezTo>
                      <a:pt x="137" y="28"/>
                      <a:pt x="130" y="25"/>
                      <a:pt x="122" y="25"/>
                    </a:cubicBezTo>
                    <a:cubicBezTo>
                      <a:pt x="113" y="10"/>
                      <a:pt x="100" y="0"/>
                      <a:pt x="87" y="0"/>
                    </a:cubicBezTo>
                    <a:cubicBezTo>
                      <a:pt x="74" y="0"/>
                      <a:pt x="62" y="9"/>
                      <a:pt x="54" y="23"/>
                    </a:cubicBezTo>
                    <a:cubicBezTo>
                      <a:pt x="44" y="23"/>
                      <a:pt x="36" y="26"/>
                      <a:pt x="31" y="31"/>
                    </a:cubicBezTo>
                    <a:cubicBezTo>
                      <a:pt x="25" y="37"/>
                      <a:pt x="23" y="45"/>
                      <a:pt x="23" y="54"/>
                    </a:cubicBezTo>
                    <a:cubicBezTo>
                      <a:pt x="9" y="63"/>
                      <a:pt x="0" y="75"/>
                      <a:pt x="0" y="87"/>
                    </a:cubicBezTo>
                    <a:cubicBezTo>
                      <a:pt x="0" y="101"/>
                      <a:pt x="9" y="113"/>
                      <a:pt x="24" y="122"/>
                    </a:cubicBezTo>
                    <a:cubicBezTo>
                      <a:pt x="25" y="130"/>
                      <a:pt x="27" y="137"/>
                      <a:pt x="32" y="142"/>
                    </a:cubicBezTo>
                    <a:cubicBezTo>
                      <a:pt x="37" y="147"/>
                      <a:pt x="44" y="150"/>
                      <a:pt x="52" y="150"/>
                    </a:cubicBezTo>
                    <a:cubicBezTo>
                      <a:pt x="61" y="165"/>
                      <a:pt x="74" y="174"/>
                      <a:pt x="87" y="174"/>
                    </a:cubicBezTo>
                    <a:cubicBezTo>
                      <a:pt x="100" y="174"/>
                      <a:pt x="112" y="166"/>
                      <a:pt x="120" y="152"/>
                    </a:cubicBezTo>
                    <a:cubicBezTo>
                      <a:pt x="130" y="152"/>
                      <a:pt x="138" y="149"/>
                      <a:pt x="143" y="144"/>
                    </a:cubicBezTo>
                    <a:cubicBezTo>
                      <a:pt x="149" y="138"/>
                      <a:pt x="152" y="130"/>
                      <a:pt x="152" y="121"/>
                    </a:cubicBezTo>
                    <a:cubicBezTo>
                      <a:pt x="166" y="112"/>
                      <a:pt x="174" y="100"/>
                      <a:pt x="174" y="87"/>
                    </a:cubicBezTo>
                    <a:close/>
                    <a:moveTo>
                      <a:pt x="115" y="148"/>
                    </a:moveTo>
                    <a:cubicBezTo>
                      <a:pt x="107" y="148"/>
                      <a:pt x="98" y="145"/>
                      <a:pt x="89" y="140"/>
                    </a:cubicBezTo>
                    <a:cubicBezTo>
                      <a:pt x="91" y="139"/>
                      <a:pt x="93" y="138"/>
                      <a:pt x="94" y="137"/>
                    </a:cubicBezTo>
                    <a:cubicBezTo>
                      <a:pt x="104" y="137"/>
                      <a:pt x="114" y="135"/>
                      <a:pt x="123" y="133"/>
                    </a:cubicBezTo>
                    <a:cubicBezTo>
                      <a:pt x="121" y="139"/>
                      <a:pt x="118" y="144"/>
                      <a:pt x="115" y="148"/>
                    </a:cubicBezTo>
                    <a:close/>
                    <a:moveTo>
                      <a:pt x="51" y="133"/>
                    </a:moveTo>
                    <a:cubicBezTo>
                      <a:pt x="59" y="135"/>
                      <a:pt x="68" y="136"/>
                      <a:pt x="77" y="137"/>
                    </a:cubicBezTo>
                    <a:cubicBezTo>
                      <a:pt x="79" y="138"/>
                      <a:pt x="80" y="139"/>
                      <a:pt x="82" y="140"/>
                    </a:cubicBezTo>
                    <a:cubicBezTo>
                      <a:pt x="74" y="144"/>
                      <a:pt x="65" y="146"/>
                      <a:pt x="58" y="147"/>
                    </a:cubicBezTo>
                    <a:cubicBezTo>
                      <a:pt x="55" y="143"/>
                      <a:pt x="53" y="138"/>
                      <a:pt x="51" y="133"/>
                    </a:cubicBezTo>
                    <a:close/>
                    <a:moveTo>
                      <a:pt x="59" y="26"/>
                    </a:moveTo>
                    <a:cubicBezTo>
                      <a:pt x="67" y="27"/>
                      <a:pt x="76" y="30"/>
                      <a:pt x="85" y="35"/>
                    </a:cubicBezTo>
                    <a:cubicBezTo>
                      <a:pt x="83" y="36"/>
                      <a:pt x="82" y="37"/>
                      <a:pt x="80" y="38"/>
                    </a:cubicBezTo>
                    <a:cubicBezTo>
                      <a:pt x="70" y="38"/>
                      <a:pt x="60" y="40"/>
                      <a:pt x="51" y="42"/>
                    </a:cubicBezTo>
                    <a:cubicBezTo>
                      <a:pt x="54" y="36"/>
                      <a:pt x="56" y="31"/>
                      <a:pt x="59" y="26"/>
                    </a:cubicBezTo>
                    <a:close/>
                    <a:moveTo>
                      <a:pt x="123" y="42"/>
                    </a:moveTo>
                    <a:cubicBezTo>
                      <a:pt x="115" y="40"/>
                      <a:pt x="106" y="38"/>
                      <a:pt x="97" y="38"/>
                    </a:cubicBezTo>
                    <a:cubicBezTo>
                      <a:pt x="95" y="37"/>
                      <a:pt x="94" y="36"/>
                      <a:pt x="92" y="35"/>
                    </a:cubicBezTo>
                    <a:cubicBezTo>
                      <a:pt x="100" y="31"/>
                      <a:pt x="109" y="29"/>
                      <a:pt x="116" y="28"/>
                    </a:cubicBezTo>
                    <a:cubicBezTo>
                      <a:pt x="119" y="32"/>
                      <a:pt x="121" y="37"/>
                      <a:pt x="123" y="42"/>
                    </a:cubicBezTo>
                    <a:close/>
                    <a:moveTo>
                      <a:pt x="130" y="87"/>
                    </a:moveTo>
                    <a:cubicBezTo>
                      <a:pt x="130" y="91"/>
                      <a:pt x="130" y="95"/>
                      <a:pt x="130" y="99"/>
                    </a:cubicBezTo>
                    <a:cubicBezTo>
                      <a:pt x="126" y="105"/>
                      <a:pt x="121" y="111"/>
                      <a:pt x="116" y="116"/>
                    </a:cubicBezTo>
                    <a:cubicBezTo>
                      <a:pt x="110" y="121"/>
                      <a:pt x="105" y="126"/>
                      <a:pt x="99" y="130"/>
                    </a:cubicBezTo>
                    <a:cubicBezTo>
                      <a:pt x="95" y="131"/>
                      <a:pt x="91" y="131"/>
                      <a:pt x="87" y="131"/>
                    </a:cubicBezTo>
                    <a:cubicBezTo>
                      <a:pt x="82" y="131"/>
                      <a:pt x="77" y="130"/>
                      <a:pt x="73" y="130"/>
                    </a:cubicBezTo>
                    <a:cubicBezTo>
                      <a:pt x="68" y="126"/>
                      <a:pt x="62" y="122"/>
                      <a:pt x="58" y="117"/>
                    </a:cubicBezTo>
                    <a:cubicBezTo>
                      <a:pt x="53" y="112"/>
                      <a:pt x="48" y="107"/>
                      <a:pt x="44" y="102"/>
                    </a:cubicBezTo>
                    <a:cubicBezTo>
                      <a:pt x="44" y="97"/>
                      <a:pt x="44" y="92"/>
                      <a:pt x="44" y="87"/>
                    </a:cubicBezTo>
                    <a:cubicBezTo>
                      <a:pt x="44" y="83"/>
                      <a:pt x="44" y="79"/>
                      <a:pt x="44" y="76"/>
                    </a:cubicBezTo>
                    <a:cubicBezTo>
                      <a:pt x="48" y="70"/>
                      <a:pt x="53" y="64"/>
                      <a:pt x="58" y="59"/>
                    </a:cubicBezTo>
                    <a:cubicBezTo>
                      <a:pt x="64" y="53"/>
                      <a:pt x="70" y="49"/>
                      <a:pt x="75" y="45"/>
                    </a:cubicBezTo>
                    <a:cubicBezTo>
                      <a:pt x="79" y="44"/>
                      <a:pt x="83" y="44"/>
                      <a:pt x="87" y="44"/>
                    </a:cubicBezTo>
                    <a:cubicBezTo>
                      <a:pt x="92" y="44"/>
                      <a:pt x="97" y="44"/>
                      <a:pt x="101" y="45"/>
                    </a:cubicBezTo>
                    <a:cubicBezTo>
                      <a:pt x="107" y="49"/>
                      <a:pt x="112" y="53"/>
                      <a:pt x="117" y="58"/>
                    </a:cubicBezTo>
                    <a:cubicBezTo>
                      <a:pt x="121" y="63"/>
                      <a:pt x="126" y="68"/>
                      <a:pt x="130" y="73"/>
                    </a:cubicBezTo>
                    <a:cubicBezTo>
                      <a:pt x="130" y="78"/>
                      <a:pt x="130" y="83"/>
                      <a:pt x="130" y="87"/>
                    </a:cubicBezTo>
                    <a:close/>
                    <a:moveTo>
                      <a:pt x="119" y="56"/>
                    </a:moveTo>
                    <a:cubicBezTo>
                      <a:pt x="115" y="52"/>
                      <a:pt x="112" y="49"/>
                      <a:pt x="108" y="46"/>
                    </a:cubicBezTo>
                    <a:cubicBezTo>
                      <a:pt x="114" y="46"/>
                      <a:pt x="120" y="48"/>
                      <a:pt x="125" y="49"/>
                    </a:cubicBezTo>
                    <a:cubicBezTo>
                      <a:pt x="127" y="55"/>
                      <a:pt x="128" y="61"/>
                      <a:pt x="129" y="67"/>
                    </a:cubicBezTo>
                    <a:cubicBezTo>
                      <a:pt x="126" y="63"/>
                      <a:pt x="122" y="59"/>
                      <a:pt x="119" y="56"/>
                    </a:cubicBezTo>
                    <a:close/>
                    <a:moveTo>
                      <a:pt x="90" y="37"/>
                    </a:moveTo>
                    <a:cubicBezTo>
                      <a:pt x="89" y="37"/>
                      <a:pt x="88" y="37"/>
                      <a:pt x="87" y="37"/>
                    </a:cubicBezTo>
                    <a:cubicBezTo>
                      <a:pt x="87" y="37"/>
                      <a:pt x="87" y="37"/>
                      <a:pt x="87" y="37"/>
                    </a:cubicBezTo>
                    <a:cubicBezTo>
                      <a:pt x="87" y="37"/>
                      <a:pt x="88" y="37"/>
                      <a:pt x="89" y="37"/>
                    </a:cubicBezTo>
                    <a:cubicBezTo>
                      <a:pt x="89" y="37"/>
                      <a:pt x="90" y="37"/>
                      <a:pt x="90" y="37"/>
                    </a:cubicBezTo>
                    <a:close/>
                    <a:moveTo>
                      <a:pt x="69" y="45"/>
                    </a:moveTo>
                    <a:cubicBezTo>
                      <a:pt x="65" y="49"/>
                      <a:pt x="60" y="52"/>
                      <a:pt x="56" y="56"/>
                    </a:cubicBezTo>
                    <a:cubicBezTo>
                      <a:pt x="52" y="61"/>
                      <a:pt x="48" y="65"/>
                      <a:pt x="45" y="69"/>
                    </a:cubicBezTo>
                    <a:cubicBezTo>
                      <a:pt x="46" y="62"/>
                      <a:pt x="47" y="55"/>
                      <a:pt x="49" y="49"/>
                    </a:cubicBezTo>
                    <a:cubicBezTo>
                      <a:pt x="55" y="47"/>
                      <a:pt x="62" y="46"/>
                      <a:pt x="69" y="45"/>
                    </a:cubicBezTo>
                    <a:close/>
                    <a:moveTo>
                      <a:pt x="37" y="80"/>
                    </a:moveTo>
                    <a:cubicBezTo>
                      <a:pt x="36" y="82"/>
                      <a:pt x="35" y="84"/>
                      <a:pt x="34" y="85"/>
                    </a:cubicBezTo>
                    <a:cubicBezTo>
                      <a:pt x="30" y="76"/>
                      <a:pt x="27" y="67"/>
                      <a:pt x="26" y="59"/>
                    </a:cubicBezTo>
                    <a:cubicBezTo>
                      <a:pt x="30" y="56"/>
                      <a:pt x="36" y="54"/>
                      <a:pt x="41" y="52"/>
                    </a:cubicBezTo>
                    <a:cubicBezTo>
                      <a:pt x="39" y="61"/>
                      <a:pt x="38" y="70"/>
                      <a:pt x="37" y="80"/>
                    </a:cubicBezTo>
                    <a:close/>
                    <a:moveTo>
                      <a:pt x="37" y="87"/>
                    </a:moveTo>
                    <a:cubicBezTo>
                      <a:pt x="37" y="87"/>
                      <a:pt x="37" y="87"/>
                      <a:pt x="37" y="87"/>
                    </a:cubicBezTo>
                    <a:cubicBezTo>
                      <a:pt x="37" y="88"/>
                      <a:pt x="37" y="89"/>
                      <a:pt x="37" y="91"/>
                    </a:cubicBezTo>
                    <a:cubicBezTo>
                      <a:pt x="37" y="90"/>
                      <a:pt x="36" y="89"/>
                      <a:pt x="36" y="89"/>
                    </a:cubicBezTo>
                    <a:cubicBezTo>
                      <a:pt x="36" y="88"/>
                      <a:pt x="37" y="88"/>
                      <a:pt x="37" y="87"/>
                    </a:cubicBezTo>
                    <a:close/>
                    <a:moveTo>
                      <a:pt x="37" y="97"/>
                    </a:moveTo>
                    <a:cubicBezTo>
                      <a:pt x="38" y="106"/>
                      <a:pt x="39" y="115"/>
                      <a:pt x="41" y="123"/>
                    </a:cubicBezTo>
                    <a:cubicBezTo>
                      <a:pt x="36" y="121"/>
                      <a:pt x="32" y="119"/>
                      <a:pt x="28" y="117"/>
                    </a:cubicBezTo>
                    <a:cubicBezTo>
                      <a:pt x="28" y="109"/>
                      <a:pt x="30" y="101"/>
                      <a:pt x="34" y="92"/>
                    </a:cubicBezTo>
                    <a:cubicBezTo>
                      <a:pt x="35" y="94"/>
                      <a:pt x="36" y="96"/>
                      <a:pt x="37" y="97"/>
                    </a:cubicBezTo>
                    <a:close/>
                    <a:moveTo>
                      <a:pt x="45" y="108"/>
                    </a:moveTo>
                    <a:cubicBezTo>
                      <a:pt x="48" y="112"/>
                      <a:pt x="52" y="116"/>
                      <a:pt x="55" y="119"/>
                    </a:cubicBezTo>
                    <a:cubicBezTo>
                      <a:pt x="59" y="123"/>
                      <a:pt x="63" y="126"/>
                      <a:pt x="66" y="129"/>
                    </a:cubicBezTo>
                    <a:cubicBezTo>
                      <a:pt x="60" y="128"/>
                      <a:pt x="54" y="127"/>
                      <a:pt x="49" y="126"/>
                    </a:cubicBezTo>
                    <a:cubicBezTo>
                      <a:pt x="47" y="120"/>
                      <a:pt x="46" y="114"/>
                      <a:pt x="45" y="108"/>
                    </a:cubicBezTo>
                    <a:close/>
                    <a:moveTo>
                      <a:pt x="84" y="137"/>
                    </a:moveTo>
                    <a:cubicBezTo>
                      <a:pt x="85" y="137"/>
                      <a:pt x="86" y="137"/>
                      <a:pt x="87" y="137"/>
                    </a:cubicBezTo>
                    <a:cubicBezTo>
                      <a:pt x="87" y="137"/>
                      <a:pt x="87" y="137"/>
                      <a:pt x="87" y="137"/>
                    </a:cubicBezTo>
                    <a:cubicBezTo>
                      <a:pt x="87" y="138"/>
                      <a:pt x="86" y="138"/>
                      <a:pt x="86" y="138"/>
                    </a:cubicBezTo>
                    <a:cubicBezTo>
                      <a:pt x="85" y="138"/>
                      <a:pt x="84" y="138"/>
                      <a:pt x="84" y="137"/>
                    </a:cubicBezTo>
                    <a:close/>
                    <a:moveTo>
                      <a:pt x="105" y="130"/>
                    </a:moveTo>
                    <a:cubicBezTo>
                      <a:pt x="110" y="126"/>
                      <a:pt x="114" y="122"/>
                      <a:pt x="118" y="118"/>
                    </a:cubicBezTo>
                    <a:cubicBezTo>
                      <a:pt x="122" y="114"/>
                      <a:pt x="126" y="110"/>
                      <a:pt x="129" y="105"/>
                    </a:cubicBezTo>
                    <a:cubicBezTo>
                      <a:pt x="128" y="113"/>
                      <a:pt x="127" y="119"/>
                      <a:pt x="125" y="126"/>
                    </a:cubicBezTo>
                    <a:cubicBezTo>
                      <a:pt x="119" y="127"/>
                      <a:pt x="112" y="129"/>
                      <a:pt x="105" y="130"/>
                    </a:cubicBezTo>
                    <a:close/>
                    <a:moveTo>
                      <a:pt x="137" y="95"/>
                    </a:moveTo>
                    <a:cubicBezTo>
                      <a:pt x="138" y="93"/>
                      <a:pt x="139" y="91"/>
                      <a:pt x="140" y="90"/>
                    </a:cubicBezTo>
                    <a:cubicBezTo>
                      <a:pt x="142" y="95"/>
                      <a:pt x="145" y="100"/>
                      <a:pt x="146" y="105"/>
                    </a:cubicBezTo>
                    <a:cubicBezTo>
                      <a:pt x="147" y="109"/>
                      <a:pt x="148" y="112"/>
                      <a:pt x="148" y="116"/>
                    </a:cubicBezTo>
                    <a:cubicBezTo>
                      <a:pt x="144" y="118"/>
                      <a:pt x="138" y="121"/>
                      <a:pt x="133" y="123"/>
                    </a:cubicBezTo>
                    <a:cubicBezTo>
                      <a:pt x="135" y="114"/>
                      <a:pt x="136" y="105"/>
                      <a:pt x="137" y="95"/>
                    </a:cubicBezTo>
                    <a:close/>
                    <a:moveTo>
                      <a:pt x="137" y="88"/>
                    </a:moveTo>
                    <a:cubicBezTo>
                      <a:pt x="137" y="88"/>
                      <a:pt x="137" y="87"/>
                      <a:pt x="137" y="87"/>
                    </a:cubicBezTo>
                    <a:cubicBezTo>
                      <a:pt x="137" y="86"/>
                      <a:pt x="137" y="85"/>
                      <a:pt x="137" y="84"/>
                    </a:cubicBezTo>
                    <a:cubicBezTo>
                      <a:pt x="137" y="85"/>
                      <a:pt x="138" y="85"/>
                      <a:pt x="138" y="86"/>
                    </a:cubicBezTo>
                    <a:cubicBezTo>
                      <a:pt x="138" y="87"/>
                      <a:pt x="137" y="87"/>
                      <a:pt x="137" y="88"/>
                    </a:cubicBezTo>
                    <a:close/>
                    <a:moveTo>
                      <a:pt x="137" y="77"/>
                    </a:moveTo>
                    <a:cubicBezTo>
                      <a:pt x="136" y="68"/>
                      <a:pt x="135" y="60"/>
                      <a:pt x="133" y="52"/>
                    </a:cubicBezTo>
                    <a:cubicBezTo>
                      <a:pt x="138" y="54"/>
                      <a:pt x="142" y="56"/>
                      <a:pt x="146" y="58"/>
                    </a:cubicBezTo>
                    <a:cubicBezTo>
                      <a:pt x="146" y="62"/>
                      <a:pt x="145" y="66"/>
                      <a:pt x="144" y="70"/>
                    </a:cubicBezTo>
                    <a:cubicBezTo>
                      <a:pt x="143" y="74"/>
                      <a:pt x="142" y="78"/>
                      <a:pt x="140" y="82"/>
                    </a:cubicBezTo>
                    <a:cubicBezTo>
                      <a:pt x="139" y="81"/>
                      <a:pt x="138" y="79"/>
                      <a:pt x="137" y="77"/>
                    </a:cubicBezTo>
                    <a:close/>
                    <a:moveTo>
                      <a:pt x="139" y="35"/>
                    </a:moveTo>
                    <a:cubicBezTo>
                      <a:pt x="143" y="39"/>
                      <a:pt x="146" y="44"/>
                      <a:pt x="146" y="51"/>
                    </a:cubicBezTo>
                    <a:cubicBezTo>
                      <a:pt x="141" y="48"/>
                      <a:pt x="136" y="46"/>
                      <a:pt x="130" y="44"/>
                    </a:cubicBezTo>
                    <a:cubicBezTo>
                      <a:pt x="128" y="38"/>
                      <a:pt x="126" y="33"/>
                      <a:pt x="124" y="28"/>
                    </a:cubicBezTo>
                    <a:cubicBezTo>
                      <a:pt x="130" y="29"/>
                      <a:pt x="135" y="31"/>
                      <a:pt x="139" y="35"/>
                    </a:cubicBezTo>
                    <a:close/>
                    <a:moveTo>
                      <a:pt x="87" y="7"/>
                    </a:moveTo>
                    <a:cubicBezTo>
                      <a:pt x="97" y="7"/>
                      <a:pt x="107" y="14"/>
                      <a:pt x="114" y="25"/>
                    </a:cubicBezTo>
                    <a:cubicBezTo>
                      <a:pt x="106" y="26"/>
                      <a:pt x="97" y="28"/>
                      <a:pt x="89" y="33"/>
                    </a:cubicBezTo>
                    <a:cubicBezTo>
                      <a:pt x="79" y="28"/>
                      <a:pt x="70" y="24"/>
                      <a:pt x="61" y="23"/>
                    </a:cubicBezTo>
                    <a:cubicBezTo>
                      <a:pt x="68" y="13"/>
                      <a:pt x="77" y="7"/>
                      <a:pt x="87" y="7"/>
                    </a:cubicBezTo>
                    <a:close/>
                    <a:moveTo>
                      <a:pt x="33" y="34"/>
                    </a:moveTo>
                    <a:cubicBezTo>
                      <a:pt x="38" y="29"/>
                      <a:pt x="44" y="27"/>
                      <a:pt x="52" y="26"/>
                    </a:cubicBezTo>
                    <a:cubicBezTo>
                      <a:pt x="49" y="31"/>
                      <a:pt x="46" y="38"/>
                      <a:pt x="44" y="44"/>
                    </a:cubicBezTo>
                    <a:cubicBezTo>
                      <a:pt x="37" y="46"/>
                      <a:pt x="31" y="49"/>
                      <a:pt x="26" y="52"/>
                    </a:cubicBezTo>
                    <a:cubicBezTo>
                      <a:pt x="26" y="45"/>
                      <a:pt x="29" y="38"/>
                      <a:pt x="33" y="34"/>
                    </a:cubicBezTo>
                    <a:close/>
                    <a:moveTo>
                      <a:pt x="7" y="87"/>
                    </a:moveTo>
                    <a:cubicBezTo>
                      <a:pt x="7" y="78"/>
                      <a:pt x="13" y="68"/>
                      <a:pt x="23" y="61"/>
                    </a:cubicBezTo>
                    <a:cubicBezTo>
                      <a:pt x="24" y="70"/>
                      <a:pt x="27" y="79"/>
                      <a:pt x="33" y="89"/>
                    </a:cubicBezTo>
                    <a:cubicBezTo>
                      <a:pt x="28" y="98"/>
                      <a:pt x="25" y="107"/>
                      <a:pt x="25" y="115"/>
                    </a:cubicBezTo>
                    <a:cubicBezTo>
                      <a:pt x="13" y="107"/>
                      <a:pt x="7" y="98"/>
                      <a:pt x="7" y="87"/>
                    </a:cubicBezTo>
                    <a:close/>
                    <a:moveTo>
                      <a:pt x="35" y="140"/>
                    </a:moveTo>
                    <a:cubicBezTo>
                      <a:pt x="31" y="136"/>
                      <a:pt x="28" y="130"/>
                      <a:pt x="28" y="124"/>
                    </a:cubicBezTo>
                    <a:cubicBezTo>
                      <a:pt x="33" y="127"/>
                      <a:pt x="38" y="129"/>
                      <a:pt x="44" y="131"/>
                    </a:cubicBezTo>
                    <a:cubicBezTo>
                      <a:pt x="46" y="136"/>
                      <a:pt x="48" y="142"/>
                      <a:pt x="50" y="147"/>
                    </a:cubicBezTo>
                    <a:cubicBezTo>
                      <a:pt x="44" y="146"/>
                      <a:pt x="39" y="144"/>
                      <a:pt x="35" y="140"/>
                    </a:cubicBezTo>
                    <a:close/>
                    <a:moveTo>
                      <a:pt x="87" y="168"/>
                    </a:moveTo>
                    <a:cubicBezTo>
                      <a:pt x="77" y="168"/>
                      <a:pt x="67" y="161"/>
                      <a:pt x="60" y="150"/>
                    </a:cubicBezTo>
                    <a:cubicBezTo>
                      <a:pt x="68" y="149"/>
                      <a:pt x="77" y="146"/>
                      <a:pt x="86" y="142"/>
                    </a:cubicBezTo>
                    <a:cubicBezTo>
                      <a:pt x="95" y="147"/>
                      <a:pt x="104" y="150"/>
                      <a:pt x="113" y="152"/>
                    </a:cubicBezTo>
                    <a:cubicBezTo>
                      <a:pt x="106" y="162"/>
                      <a:pt x="97" y="168"/>
                      <a:pt x="87" y="168"/>
                    </a:cubicBezTo>
                    <a:close/>
                    <a:moveTo>
                      <a:pt x="141" y="141"/>
                    </a:moveTo>
                    <a:cubicBezTo>
                      <a:pt x="136" y="146"/>
                      <a:pt x="130" y="148"/>
                      <a:pt x="122" y="149"/>
                    </a:cubicBezTo>
                    <a:cubicBezTo>
                      <a:pt x="126" y="143"/>
                      <a:pt x="128" y="137"/>
                      <a:pt x="130" y="131"/>
                    </a:cubicBezTo>
                    <a:cubicBezTo>
                      <a:pt x="137" y="129"/>
                      <a:pt x="143" y="126"/>
                      <a:pt x="148" y="123"/>
                    </a:cubicBezTo>
                    <a:cubicBezTo>
                      <a:pt x="148" y="130"/>
                      <a:pt x="145" y="137"/>
                      <a:pt x="141" y="141"/>
                    </a:cubicBezTo>
                    <a:close/>
                    <a:moveTo>
                      <a:pt x="151" y="114"/>
                    </a:moveTo>
                    <a:cubicBezTo>
                      <a:pt x="151" y="110"/>
                      <a:pt x="150" y="107"/>
                      <a:pt x="149" y="104"/>
                    </a:cubicBezTo>
                    <a:cubicBezTo>
                      <a:pt x="147" y="98"/>
                      <a:pt x="145" y="92"/>
                      <a:pt x="142" y="86"/>
                    </a:cubicBezTo>
                    <a:cubicBezTo>
                      <a:pt x="144" y="81"/>
                      <a:pt x="146" y="76"/>
                      <a:pt x="147" y="71"/>
                    </a:cubicBezTo>
                    <a:cubicBezTo>
                      <a:pt x="149" y="67"/>
                      <a:pt x="149" y="64"/>
                      <a:pt x="150" y="60"/>
                    </a:cubicBezTo>
                    <a:cubicBezTo>
                      <a:pt x="161" y="68"/>
                      <a:pt x="167" y="77"/>
                      <a:pt x="167" y="87"/>
                    </a:cubicBezTo>
                    <a:cubicBezTo>
                      <a:pt x="167" y="97"/>
                      <a:pt x="161" y="106"/>
                      <a:pt x="151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6" name="Oval 116"/>
              <p:cNvSpPr>
                <a:spLocks noChangeArrowheads="1"/>
              </p:cNvSpPr>
              <p:nvPr/>
            </p:nvSpPr>
            <p:spPr bwMode="auto">
              <a:xfrm>
                <a:off x="4371352" y="5182582"/>
                <a:ext cx="50807" cy="4679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7" name="Freeform 117"/>
              <p:cNvSpPr>
                <a:spLocks/>
              </p:cNvSpPr>
              <p:nvPr/>
            </p:nvSpPr>
            <p:spPr bwMode="auto">
              <a:xfrm>
                <a:off x="1266268" y="5276167"/>
                <a:ext cx="1954" cy="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8" name="Freeform 118"/>
              <p:cNvSpPr>
                <a:spLocks/>
              </p:cNvSpPr>
              <p:nvPr/>
            </p:nvSpPr>
            <p:spPr bwMode="auto">
              <a:xfrm>
                <a:off x="1102123" y="5274367"/>
                <a:ext cx="175870" cy="124181"/>
              </a:xfrm>
              <a:custGeom>
                <a:avLst/>
                <a:gdLst/>
                <a:ahLst/>
                <a:cxnLst>
                  <a:cxn ang="0">
                    <a:pos x="46" y="69"/>
                  </a:cxn>
                  <a:cxn ang="0">
                    <a:pos x="38" y="74"/>
                  </a:cxn>
                  <a:cxn ang="0">
                    <a:pos x="30" y="71"/>
                  </a:cxn>
                  <a:cxn ang="0">
                    <a:pos x="2" y="49"/>
                  </a:cxn>
                  <a:cxn ang="0">
                    <a:pos x="0" y="48"/>
                  </a:cxn>
                  <a:cxn ang="0">
                    <a:pos x="5" y="55"/>
                  </a:cxn>
                  <a:cxn ang="0">
                    <a:pos x="30" y="74"/>
                  </a:cxn>
                  <a:cxn ang="0">
                    <a:pos x="39" y="77"/>
                  </a:cxn>
                  <a:cxn ang="0">
                    <a:pos x="49" y="72"/>
                  </a:cxn>
                  <a:cxn ang="0">
                    <a:pos x="97" y="9"/>
                  </a:cxn>
                  <a:cxn ang="0">
                    <a:pos x="100" y="0"/>
                  </a:cxn>
                  <a:cxn ang="0">
                    <a:pos x="46" y="69"/>
                  </a:cxn>
                </a:cxnLst>
                <a:rect l="0" t="0" r="r" b="b"/>
                <a:pathLst>
                  <a:path w="100" h="77">
                    <a:moveTo>
                      <a:pt x="46" y="69"/>
                    </a:moveTo>
                    <a:cubicBezTo>
                      <a:pt x="44" y="72"/>
                      <a:pt x="41" y="74"/>
                      <a:pt x="38" y="74"/>
                    </a:cubicBezTo>
                    <a:cubicBezTo>
                      <a:pt x="35" y="74"/>
                      <a:pt x="32" y="73"/>
                      <a:pt x="30" y="71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1" y="49"/>
                      <a:pt x="1" y="48"/>
                      <a:pt x="0" y="48"/>
                    </a:cubicBezTo>
                    <a:cubicBezTo>
                      <a:pt x="1" y="50"/>
                      <a:pt x="3" y="53"/>
                      <a:pt x="5" y="55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3" y="76"/>
                      <a:pt x="36" y="77"/>
                      <a:pt x="39" y="77"/>
                    </a:cubicBezTo>
                    <a:cubicBezTo>
                      <a:pt x="43" y="77"/>
                      <a:pt x="46" y="75"/>
                      <a:pt x="49" y="7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9" y="7"/>
                      <a:pt x="100" y="3"/>
                      <a:pt x="100" y="0"/>
                    </a:cubicBezTo>
                    <a:lnTo>
                      <a:pt x="46" y="6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9" name="Freeform 119"/>
              <p:cNvSpPr>
                <a:spLocks noEditPoints="1"/>
              </p:cNvSpPr>
              <p:nvPr/>
            </p:nvSpPr>
            <p:spPr bwMode="auto">
              <a:xfrm>
                <a:off x="1098215" y="5213177"/>
                <a:ext cx="179778" cy="179972"/>
              </a:xfrm>
              <a:custGeom>
                <a:avLst/>
                <a:gdLst/>
                <a:ahLst/>
                <a:cxnLst>
                  <a:cxn ang="0">
                    <a:pos x="4" y="85"/>
                  </a:cxn>
                  <a:cxn ang="0">
                    <a:pos x="33" y="107"/>
                  </a:cxn>
                  <a:cxn ang="0">
                    <a:pos x="40" y="110"/>
                  </a:cxn>
                  <a:cxn ang="0">
                    <a:pos x="48" y="106"/>
                  </a:cxn>
                  <a:cxn ang="0">
                    <a:pos x="102" y="36"/>
                  </a:cxn>
                  <a:cxn ang="0">
                    <a:pos x="102" y="35"/>
                  </a:cxn>
                  <a:cxn ang="0">
                    <a:pos x="96" y="22"/>
                  </a:cxn>
                  <a:cxn ang="0">
                    <a:pos x="70" y="3"/>
                  </a:cxn>
                  <a:cxn ang="0">
                    <a:pos x="62" y="0"/>
                  </a:cxn>
                  <a:cxn ang="0">
                    <a:pos x="54" y="2"/>
                  </a:cxn>
                  <a:cxn ang="0">
                    <a:pos x="2" y="71"/>
                  </a:cxn>
                  <a:cxn ang="0">
                    <a:pos x="1" y="71"/>
                  </a:cxn>
                  <a:cxn ang="0">
                    <a:pos x="1" y="79"/>
                  </a:cxn>
                  <a:cxn ang="0">
                    <a:pos x="1" y="82"/>
                  </a:cxn>
                  <a:cxn ang="0">
                    <a:pos x="4" y="85"/>
                  </a:cxn>
                  <a:cxn ang="0">
                    <a:pos x="53" y="9"/>
                  </a:cxn>
                  <a:cxn ang="0">
                    <a:pos x="63" y="4"/>
                  </a:cxn>
                  <a:cxn ang="0">
                    <a:pos x="71" y="7"/>
                  </a:cxn>
                  <a:cxn ang="0">
                    <a:pos x="92" y="22"/>
                  </a:cxn>
                  <a:cxn ang="0">
                    <a:pos x="98" y="31"/>
                  </a:cxn>
                  <a:cxn ang="0">
                    <a:pos x="97" y="36"/>
                  </a:cxn>
                  <a:cxn ang="0">
                    <a:pos x="97" y="36"/>
                  </a:cxn>
                  <a:cxn ang="0">
                    <a:pos x="97" y="36"/>
                  </a:cxn>
                  <a:cxn ang="0">
                    <a:pos x="96" y="37"/>
                  </a:cxn>
                  <a:cxn ang="0">
                    <a:pos x="94" y="40"/>
                  </a:cxn>
                  <a:cxn ang="0">
                    <a:pos x="94" y="40"/>
                  </a:cxn>
                  <a:cxn ang="0">
                    <a:pos x="95" y="38"/>
                  </a:cxn>
                  <a:cxn ang="0">
                    <a:pos x="95" y="39"/>
                  </a:cxn>
                  <a:cxn ang="0">
                    <a:pos x="94" y="40"/>
                  </a:cxn>
                  <a:cxn ang="0">
                    <a:pos x="76" y="64"/>
                  </a:cxn>
                  <a:cxn ang="0">
                    <a:pos x="73" y="62"/>
                  </a:cxn>
                  <a:cxn ang="0">
                    <a:pos x="73" y="62"/>
                  </a:cxn>
                  <a:cxn ang="0">
                    <a:pos x="41" y="37"/>
                  </a:cxn>
                  <a:cxn ang="0">
                    <a:pos x="35" y="33"/>
                  </a:cxn>
                  <a:cxn ang="0">
                    <a:pos x="53" y="9"/>
                  </a:cxn>
                </a:cxnLst>
                <a:rect l="0" t="0" r="r" b="b"/>
                <a:pathLst>
                  <a:path w="102" h="110">
                    <a:moveTo>
                      <a:pt x="4" y="85"/>
                    </a:moveTo>
                    <a:cubicBezTo>
                      <a:pt x="33" y="107"/>
                      <a:pt x="33" y="107"/>
                      <a:pt x="33" y="107"/>
                    </a:cubicBezTo>
                    <a:cubicBezTo>
                      <a:pt x="35" y="109"/>
                      <a:pt x="37" y="110"/>
                      <a:pt x="40" y="110"/>
                    </a:cubicBezTo>
                    <a:cubicBezTo>
                      <a:pt x="43" y="110"/>
                      <a:pt x="46" y="108"/>
                      <a:pt x="48" y="10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1" y="31"/>
                      <a:pt x="100" y="25"/>
                      <a:pt x="96" y="2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68" y="1"/>
                      <a:pt x="65" y="0"/>
                      <a:pt x="62" y="0"/>
                    </a:cubicBezTo>
                    <a:cubicBezTo>
                      <a:pt x="58" y="0"/>
                      <a:pt x="56" y="1"/>
                      <a:pt x="54" y="2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2" y="71"/>
                      <a:pt x="2" y="71"/>
                      <a:pt x="1" y="71"/>
                    </a:cubicBezTo>
                    <a:cubicBezTo>
                      <a:pt x="1" y="73"/>
                      <a:pt x="0" y="75"/>
                      <a:pt x="1" y="79"/>
                    </a:cubicBezTo>
                    <a:cubicBezTo>
                      <a:pt x="1" y="81"/>
                      <a:pt x="1" y="81"/>
                      <a:pt x="1" y="82"/>
                    </a:cubicBezTo>
                    <a:cubicBezTo>
                      <a:pt x="2" y="83"/>
                      <a:pt x="3" y="84"/>
                      <a:pt x="4" y="85"/>
                    </a:cubicBezTo>
                    <a:close/>
                    <a:moveTo>
                      <a:pt x="53" y="9"/>
                    </a:moveTo>
                    <a:cubicBezTo>
                      <a:pt x="55" y="6"/>
                      <a:pt x="59" y="4"/>
                      <a:pt x="63" y="4"/>
                    </a:cubicBezTo>
                    <a:cubicBezTo>
                      <a:pt x="66" y="4"/>
                      <a:pt x="69" y="5"/>
                      <a:pt x="71" y="7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6" y="25"/>
                      <a:pt x="98" y="28"/>
                      <a:pt x="98" y="31"/>
                    </a:cubicBezTo>
                    <a:cubicBezTo>
                      <a:pt x="98" y="33"/>
                      <a:pt x="97" y="35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5" y="40"/>
                      <a:pt x="95" y="39"/>
                      <a:pt x="95" y="38"/>
                    </a:cubicBezTo>
                    <a:cubicBezTo>
                      <a:pt x="95" y="38"/>
                      <a:pt x="95" y="39"/>
                      <a:pt x="95" y="39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35" y="33"/>
                      <a:pt x="35" y="33"/>
                      <a:pt x="35" y="33"/>
                    </a:cubicBez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0" name="Freeform 120"/>
              <p:cNvSpPr>
                <a:spLocks noEditPoints="1"/>
              </p:cNvSpPr>
              <p:nvPr/>
            </p:nvSpPr>
            <p:spPr bwMode="auto">
              <a:xfrm>
                <a:off x="4570671" y="3273076"/>
                <a:ext cx="125063" cy="253761"/>
              </a:xfrm>
              <a:custGeom>
                <a:avLst/>
                <a:gdLst/>
                <a:ahLst/>
                <a:cxnLst>
                  <a:cxn ang="0">
                    <a:pos x="54" y="75"/>
                  </a:cxn>
                  <a:cxn ang="0">
                    <a:pos x="53" y="57"/>
                  </a:cxn>
                  <a:cxn ang="0">
                    <a:pos x="42" y="25"/>
                  </a:cxn>
                  <a:cxn ang="0">
                    <a:pos x="29" y="0"/>
                  </a:cxn>
                  <a:cxn ang="0">
                    <a:pos x="18" y="25"/>
                  </a:cxn>
                  <a:cxn ang="0">
                    <a:pos x="21" y="57"/>
                  </a:cxn>
                  <a:cxn ang="0">
                    <a:pos x="0" y="73"/>
                  </a:cxn>
                  <a:cxn ang="0">
                    <a:pos x="14" y="89"/>
                  </a:cxn>
                  <a:cxn ang="0">
                    <a:pos x="4" y="148"/>
                  </a:cxn>
                  <a:cxn ang="0">
                    <a:pos x="5" y="153"/>
                  </a:cxn>
                  <a:cxn ang="0">
                    <a:pos x="6" y="156"/>
                  </a:cxn>
                  <a:cxn ang="0">
                    <a:pos x="10" y="154"/>
                  </a:cxn>
                  <a:cxn ang="0">
                    <a:pos x="15" y="150"/>
                  </a:cxn>
                  <a:cxn ang="0">
                    <a:pos x="36" y="91"/>
                  </a:cxn>
                  <a:cxn ang="0">
                    <a:pos x="56" y="150"/>
                  </a:cxn>
                  <a:cxn ang="0">
                    <a:pos x="61" y="154"/>
                  </a:cxn>
                  <a:cxn ang="0">
                    <a:pos x="65" y="156"/>
                  </a:cxn>
                  <a:cxn ang="0">
                    <a:pos x="66" y="154"/>
                  </a:cxn>
                  <a:cxn ang="0">
                    <a:pos x="67" y="148"/>
                  </a:cxn>
                  <a:cxn ang="0">
                    <a:pos x="57" y="89"/>
                  </a:cxn>
                  <a:cxn ang="0">
                    <a:pos x="71" y="73"/>
                  </a:cxn>
                  <a:cxn ang="0">
                    <a:pos x="49" y="29"/>
                  </a:cxn>
                  <a:cxn ang="0">
                    <a:pos x="49" y="53"/>
                  </a:cxn>
                  <a:cxn ang="0">
                    <a:pos x="33" y="53"/>
                  </a:cxn>
                  <a:cxn ang="0">
                    <a:pos x="21" y="53"/>
                  </a:cxn>
                  <a:cxn ang="0">
                    <a:pos x="12" y="146"/>
                  </a:cxn>
                  <a:cxn ang="0">
                    <a:pos x="17" y="90"/>
                  </a:cxn>
                  <a:cxn ang="0">
                    <a:pos x="12" y="146"/>
                  </a:cxn>
                  <a:cxn ang="0">
                    <a:pos x="20" y="76"/>
                  </a:cxn>
                  <a:cxn ang="0">
                    <a:pos x="33" y="57"/>
                  </a:cxn>
                  <a:cxn ang="0">
                    <a:pos x="36" y="77"/>
                  </a:cxn>
                  <a:cxn ang="0">
                    <a:pos x="35" y="63"/>
                  </a:cxn>
                  <a:cxn ang="0">
                    <a:pos x="36" y="77"/>
                  </a:cxn>
                  <a:cxn ang="0">
                    <a:pos x="46" y="57"/>
                  </a:cxn>
                  <a:cxn ang="0">
                    <a:pos x="42" y="77"/>
                  </a:cxn>
                  <a:cxn ang="0">
                    <a:pos x="66" y="144"/>
                  </a:cxn>
                  <a:cxn ang="0">
                    <a:pos x="46" y="90"/>
                  </a:cxn>
                  <a:cxn ang="0">
                    <a:pos x="66" y="144"/>
                  </a:cxn>
                </a:cxnLst>
                <a:rect l="0" t="0" r="r" b="b"/>
                <a:pathLst>
                  <a:path w="71" h="156">
                    <a:moveTo>
                      <a:pt x="71" y="73"/>
                    </a:moveTo>
                    <a:cubicBezTo>
                      <a:pt x="71" y="73"/>
                      <a:pt x="63" y="74"/>
                      <a:pt x="54" y="75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8" y="74"/>
                      <a:pt x="0" y="73"/>
                      <a:pt x="0" y="7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6" y="88"/>
                      <a:pt x="14" y="8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3" y="153"/>
                      <a:pt x="3" y="153"/>
                      <a:pt x="3" y="153"/>
                    </a:cubicBezTo>
                    <a:cubicBezTo>
                      <a:pt x="5" y="153"/>
                      <a:pt x="5" y="153"/>
                      <a:pt x="5" y="153"/>
                    </a:cubicBezTo>
                    <a:cubicBezTo>
                      <a:pt x="5" y="155"/>
                      <a:pt x="5" y="155"/>
                      <a:pt x="5" y="155"/>
                    </a:cubicBezTo>
                    <a:cubicBezTo>
                      <a:pt x="6" y="156"/>
                      <a:pt x="6" y="156"/>
                      <a:pt x="6" y="156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10" y="154"/>
                      <a:pt x="10" y="154"/>
                      <a:pt x="10" y="154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31" y="91"/>
                      <a:pt x="33" y="91"/>
                      <a:pt x="36" y="91"/>
                    </a:cubicBezTo>
                    <a:cubicBezTo>
                      <a:pt x="38" y="91"/>
                      <a:pt x="40" y="91"/>
                      <a:pt x="42" y="91"/>
                    </a:cubicBezTo>
                    <a:cubicBezTo>
                      <a:pt x="56" y="150"/>
                      <a:pt x="56" y="150"/>
                      <a:pt x="56" y="150"/>
                    </a:cubicBezTo>
                    <a:cubicBezTo>
                      <a:pt x="60" y="149"/>
                      <a:pt x="60" y="149"/>
                      <a:pt x="60" y="149"/>
                    </a:cubicBezTo>
                    <a:cubicBezTo>
                      <a:pt x="61" y="154"/>
                      <a:pt x="61" y="154"/>
                      <a:pt x="61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5" y="156"/>
                      <a:pt x="65" y="156"/>
                      <a:pt x="65" y="156"/>
                    </a:cubicBezTo>
                    <a:cubicBezTo>
                      <a:pt x="66" y="156"/>
                      <a:pt x="66" y="156"/>
                      <a:pt x="66" y="156"/>
                    </a:cubicBezTo>
                    <a:cubicBezTo>
                      <a:pt x="66" y="154"/>
                      <a:pt x="66" y="154"/>
                      <a:pt x="66" y="154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7" y="148"/>
                      <a:pt x="67" y="148"/>
                      <a:pt x="67" y="148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65" y="88"/>
                      <a:pt x="71" y="87"/>
                      <a:pt x="71" y="87"/>
                    </a:cubicBezTo>
                    <a:lnTo>
                      <a:pt x="71" y="73"/>
                    </a:lnTo>
                    <a:close/>
                    <a:moveTo>
                      <a:pt x="21" y="29"/>
                    </a:move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21" y="53"/>
                      <a:pt x="21" y="53"/>
                    </a:cubicBezTo>
                    <a:lnTo>
                      <a:pt x="21" y="29"/>
                    </a:lnTo>
                    <a:close/>
                    <a:moveTo>
                      <a:pt x="12" y="146"/>
                    </a:moveTo>
                    <a:cubicBezTo>
                      <a:pt x="5" y="144"/>
                      <a:pt x="5" y="144"/>
                      <a:pt x="5" y="14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20" y="90"/>
                      <a:pt x="22" y="90"/>
                      <a:pt x="25" y="90"/>
                    </a:cubicBezTo>
                    <a:lnTo>
                      <a:pt x="12" y="146"/>
                    </a:lnTo>
                    <a:close/>
                    <a:moveTo>
                      <a:pt x="28" y="77"/>
                    </a:moveTo>
                    <a:cubicBezTo>
                      <a:pt x="26" y="76"/>
                      <a:pt x="23" y="76"/>
                      <a:pt x="20" y="76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33" y="57"/>
                      <a:pt x="33" y="57"/>
                      <a:pt x="33" y="57"/>
                    </a:cubicBezTo>
                    <a:lnTo>
                      <a:pt x="28" y="77"/>
                    </a:lnTo>
                    <a:close/>
                    <a:moveTo>
                      <a:pt x="36" y="77"/>
                    </a:moveTo>
                    <a:cubicBezTo>
                      <a:pt x="34" y="77"/>
                      <a:pt x="33" y="77"/>
                      <a:pt x="32" y="77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8" y="77"/>
                      <a:pt x="37" y="77"/>
                      <a:pt x="36" y="77"/>
                    </a:cubicBezTo>
                    <a:close/>
                    <a:moveTo>
                      <a:pt x="38" y="57"/>
                    </a:move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8" y="76"/>
                      <a:pt x="45" y="76"/>
                      <a:pt x="42" y="77"/>
                    </a:cubicBezTo>
                    <a:lnTo>
                      <a:pt x="38" y="57"/>
                    </a:lnTo>
                    <a:close/>
                    <a:moveTo>
                      <a:pt x="66" y="144"/>
                    </a:moveTo>
                    <a:cubicBezTo>
                      <a:pt x="59" y="146"/>
                      <a:pt x="59" y="146"/>
                      <a:pt x="59" y="146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8" y="90"/>
                      <a:pt x="51" y="90"/>
                      <a:pt x="54" y="90"/>
                    </a:cubicBezTo>
                    <a:lnTo>
                      <a:pt x="66" y="14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1" name="Freeform 121"/>
              <p:cNvSpPr>
                <a:spLocks noEditPoints="1"/>
              </p:cNvSpPr>
              <p:nvPr/>
            </p:nvSpPr>
            <p:spPr bwMode="auto">
              <a:xfrm>
                <a:off x="2983932" y="1377968"/>
                <a:ext cx="283346" cy="286156"/>
              </a:xfrm>
              <a:custGeom>
                <a:avLst/>
                <a:gdLst/>
                <a:ahLst/>
                <a:cxnLst>
                  <a:cxn ang="0">
                    <a:pos x="145" y="131"/>
                  </a:cxn>
                  <a:cxn ang="0">
                    <a:pos x="34" y="0"/>
                  </a:cxn>
                  <a:cxn ang="0">
                    <a:pos x="0" y="28"/>
                  </a:cxn>
                  <a:cxn ang="0">
                    <a:pos x="112" y="159"/>
                  </a:cxn>
                  <a:cxn ang="0">
                    <a:pos x="145" y="131"/>
                  </a:cxn>
                  <a:cxn ang="0">
                    <a:pos x="103" y="138"/>
                  </a:cxn>
                  <a:cxn ang="0">
                    <a:pos x="100" y="133"/>
                  </a:cxn>
                  <a:cxn ang="0">
                    <a:pos x="106" y="128"/>
                  </a:cxn>
                  <a:cxn ang="0">
                    <a:pos x="103" y="123"/>
                  </a:cxn>
                  <a:cxn ang="0">
                    <a:pos x="96" y="129"/>
                  </a:cxn>
                  <a:cxn ang="0">
                    <a:pos x="91" y="122"/>
                  </a:cxn>
                  <a:cxn ang="0">
                    <a:pos x="101" y="114"/>
                  </a:cxn>
                  <a:cxn ang="0">
                    <a:pos x="97" y="110"/>
                  </a:cxn>
                  <a:cxn ang="0">
                    <a:pos x="87" y="119"/>
                  </a:cxn>
                  <a:cxn ang="0">
                    <a:pos x="84" y="114"/>
                  </a:cxn>
                  <a:cxn ang="0">
                    <a:pos x="90" y="109"/>
                  </a:cxn>
                  <a:cxn ang="0">
                    <a:pos x="86" y="104"/>
                  </a:cxn>
                  <a:cxn ang="0">
                    <a:pos x="80" y="110"/>
                  </a:cxn>
                  <a:cxn ang="0">
                    <a:pos x="75" y="104"/>
                  </a:cxn>
                  <a:cxn ang="0">
                    <a:pos x="86" y="94"/>
                  </a:cxn>
                  <a:cxn ang="0">
                    <a:pos x="83" y="90"/>
                  </a:cxn>
                  <a:cxn ang="0">
                    <a:pos x="71" y="100"/>
                  </a:cxn>
                  <a:cxn ang="0">
                    <a:pos x="67" y="95"/>
                  </a:cxn>
                  <a:cxn ang="0">
                    <a:pos x="75" y="89"/>
                  </a:cxn>
                  <a:cxn ang="0">
                    <a:pos x="72" y="84"/>
                  </a:cxn>
                  <a:cxn ang="0">
                    <a:pos x="64" y="91"/>
                  </a:cxn>
                  <a:cxn ang="0">
                    <a:pos x="58" y="85"/>
                  </a:cxn>
                  <a:cxn ang="0">
                    <a:pos x="70" y="75"/>
                  </a:cxn>
                  <a:cxn ang="0">
                    <a:pos x="66" y="71"/>
                  </a:cxn>
                  <a:cxn ang="0">
                    <a:pos x="55" y="81"/>
                  </a:cxn>
                  <a:cxn ang="0">
                    <a:pos x="51" y="76"/>
                  </a:cxn>
                  <a:cxn ang="0">
                    <a:pos x="59" y="70"/>
                  </a:cxn>
                  <a:cxn ang="0">
                    <a:pos x="56" y="65"/>
                  </a:cxn>
                  <a:cxn ang="0">
                    <a:pos x="47" y="72"/>
                  </a:cxn>
                  <a:cxn ang="0">
                    <a:pos x="43" y="66"/>
                  </a:cxn>
                  <a:cxn ang="0">
                    <a:pos x="54" y="57"/>
                  </a:cxn>
                  <a:cxn ang="0">
                    <a:pos x="51" y="53"/>
                  </a:cxn>
                  <a:cxn ang="0">
                    <a:pos x="39" y="63"/>
                  </a:cxn>
                  <a:cxn ang="0">
                    <a:pos x="36" y="58"/>
                  </a:cxn>
                  <a:cxn ang="0">
                    <a:pos x="43" y="51"/>
                  </a:cxn>
                  <a:cxn ang="0">
                    <a:pos x="39" y="47"/>
                  </a:cxn>
                  <a:cxn ang="0">
                    <a:pos x="32" y="54"/>
                  </a:cxn>
                  <a:cxn ang="0">
                    <a:pos x="27" y="47"/>
                  </a:cxn>
                  <a:cxn ang="0">
                    <a:pos x="38" y="38"/>
                  </a:cxn>
                  <a:cxn ang="0">
                    <a:pos x="35" y="34"/>
                  </a:cxn>
                  <a:cxn ang="0">
                    <a:pos x="23" y="44"/>
                  </a:cxn>
                  <a:cxn ang="0">
                    <a:pos x="19" y="39"/>
                  </a:cxn>
                  <a:cxn ang="0">
                    <a:pos x="28" y="32"/>
                  </a:cxn>
                  <a:cxn ang="0">
                    <a:pos x="24" y="28"/>
                  </a:cxn>
                  <a:cxn ang="0">
                    <a:pos x="16" y="35"/>
                  </a:cxn>
                  <a:cxn ang="0">
                    <a:pos x="11" y="29"/>
                  </a:cxn>
                  <a:cxn ang="0">
                    <a:pos x="33" y="11"/>
                  </a:cxn>
                  <a:cxn ang="0">
                    <a:pos x="134" y="130"/>
                  </a:cxn>
                  <a:cxn ang="0">
                    <a:pos x="113" y="149"/>
                  </a:cxn>
                  <a:cxn ang="0">
                    <a:pos x="107" y="141"/>
                  </a:cxn>
                  <a:cxn ang="0">
                    <a:pos x="117" y="133"/>
                  </a:cxn>
                  <a:cxn ang="0">
                    <a:pos x="113" y="129"/>
                  </a:cxn>
                  <a:cxn ang="0">
                    <a:pos x="103" y="138"/>
                  </a:cxn>
                </a:cxnLst>
                <a:rect l="0" t="0" r="r" b="b"/>
                <a:pathLst>
                  <a:path w="145" h="159">
                    <a:moveTo>
                      <a:pt x="145" y="131"/>
                    </a:moveTo>
                    <a:lnTo>
                      <a:pt x="34" y="0"/>
                    </a:lnTo>
                    <a:lnTo>
                      <a:pt x="0" y="28"/>
                    </a:lnTo>
                    <a:lnTo>
                      <a:pt x="112" y="159"/>
                    </a:lnTo>
                    <a:lnTo>
                      <a:pt x="145" y="131"/>
                    </a:lnTo>
                    <a:close/>
                    <a:moveTo>
                      <a:pt x="103" y="138"/>
                    </a:moveTo>
                    <a:lnTo>
                      <a:pt x="100" y="133"/>
                    </a:lnTo>
                    <a:lnTo>
                      <a:pt x="106" y="128"/>
                    </a:lnTo>
                    <a:lnTo>
                      <a:pt x="103" y="123"/>
                    </a:lnTo>
                    <a:lnTo>
                      <a:pt x="96" y="129"/>
                    </a:lnTo>
                    <a:lnTo>
                      <a:pt x="91" y="122"/>
                    </a:lnTo>
                    <a:lnTo>
                      <a:pt x="101" y="114"/>
                    </a:lnTo>
                    <a:lnTo>
                      <a:pt x="97" y="110"/>
                    </a:lnTo>
                    <a:lnTo>
                      <a:pt x="87" y="119"/>
                    </a:lnTo>
                    <a:lnTo>
                      <a:pt x="84" y="114"/>
                    </a:lnTo>
                    <a:lnTo>
                      <a:pt x="90" y="109"/>
                    </a:lnTo>
                    <a:lnTo>
                      <a:pt x="86" y="104"/>
                    </a:lnTo>
                    <a:lnTo>
                      <a:pt x="80" y="110"/>
                    </a:lnTo>
                    <a:lnTo>
                      <a:pt x="75" y="104"/>
                    </a:lnTo>
                    <a:lnTo>
                      <a:pt x="86" y="94"/>
                    </a:lnTo>
                    <a:lnTo>
                      <a:pt x="83" y="90"/>
                    </a:lnTo>
                    <a:lnTo>
                      <a:pt x="71" y="100"/>
                    </a:lnTo>
                    <a:lnTo>
                      <a:pt x="67" y="95"/>
                    </a:lnTo>
                    <a:lnTo>
                      <a:pt x="75" y="89"/>
                    </a:lnTo>
                    <a:lnTo>
                      <a:pt x="72" y="84"/>
                    </a:lnTo>
                    <a:lnTo>
                      <a:pt x="64" y="91"/>
                    </a:lnTo>
                    <a:lnTo>
                      <a:pt x="58" y="85"/>
                    </a:lnTo>
                    <a:lnTo>
                      <a:pt x="70" y="75"/>
                    </a:lnTo>
                    <a:lnTo>
                      <a:pt x="66" y="71"/>
                    </a:lnTo>
                    <a:lnTo>
                      <a:pt x="55" y="81"/>
                    </a:lnTo>
                    <a:lnTo>
                      <a:pt x="51" y="76"/>
                    </a:lnTo>
                    <a:lnTo>
                      <a:pt x="59" y="70"/>
                    </a:lnTo>
                    <a:lnTo>
                      <a:pt x="56" y="65"/>
                    </a:lnTo>
                    <a:lnTo>
                      <a:pt x="47" y="72"/>
                    </a:lnTo>
                    <a:lnTo>
                      <a:pt x="43" y="66"/>
                    </a:lnTo>
                    <a:lnTo>
                      <a:pt x="54" y="57"/>
                    </a:lnTo>
                    <a:lnTo>
                      <a:pt x="51" y="53"/>
                    </a:lnTo>
                    <a:lnTo>
                      <a:pt x="39" y="63"/>
                    </a:lnTo>
                    <a:lnTo>
                      <a:pt x="36" y="58"/>
                    </a:lnTo>
                    <a:lnTo>
                      <a:pt x="43" y="51"/>
                    </a:lnTo>
                    <a:lnTo>
                      <a:pt x="39" y="47"/>
                    </a:lnTo>
                    <a:lnTo>
                      <a:pt x="32" y="54"/>
                    </a:lnTo>
                    <a:lnTo>
                      <a:pt x="27" y="47"/>
                    </a:lnTo>
                    <a:lnTo>
                      <a:pt x="38" y="38"/>
                    </a:lnTo>
                    <a:lnTo>
                      <a:pt x="35" y="34"/>
                    </a:lnTo>
                    <a:lnTo>
                      <a:pt x="23" y="44"/>
                    </a:lnTo>
                    <a:lnTo>
                      <a:pt x="19" y="39"/>
                    </a:lnTo>
                    <a:lnTo>
                      <a:pt x="28" y="32"/>
                    </a:lnTo>
                    <a:lnTo>
                      <a:pt x="24" y="28"/>
                    </a:lnTo>
                    <a:lnTo>
                      <a:pt x="16" y="35"/>
                    </a:lnTo>
                    <a:lnTo>
                      <a:pt x="11" y="29"/>
                    </a:lnTo>
                    <a:lnTo>
                      <a:pt x="33" y="11"/>
                    </a:lnTo>
                    <a:lnTo>
                      <a:pt x="134" y="130"/>
                    </a:lnTo>
                    <a:lnTo>
                      <a:pt x="113" y="149"/>
                    </a:lnTo>
                    <a:lnTo>
                      <a:pt x="107" y="141"/>
                    </a:lnTo>
                    <a:lnTo>
                      <a:pt x="117" y="133"/>
                    </a:lnTo>
                    <a:lnTo>
                      <a:pt x="113" y="129"/>
                    </a:lnTo>
                    <a:lnTo>
                      <a:pt x="103" y="13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2" name="Freeform 122"/>
              <p:cNvSpPr>
                <a:spLocks noEditPoints="1"/>
              </p:cNvSpPr>
              <p:nvPr/>
            </p:nvSpPr>
            <p:spPr bwMode="auto">
              <a:xfrm>
                <a:off x="1246727" y="4412300"/>
                <a:ext cx="150467" cy="309552"/>
              </a:xfrm>
              <a:custGeom>
                <a:avLst/>
                <a:gdLst/>
                <a:ahLst/>
                <a:cxnLst>
                  <a:cxn ang="0">
                    <a:pos x="1" y="14"/>
                  </a:cxn>
                  <a:cxn ang="0">
                    <a:pos x="1" y="19"/>
                  </a:cxn>
                  <a:cxn ang="0">
                    <a:pos x="77" y="84"/>
                  </a:cxn>
                  <a:cxn ang="0">
                    <a:pos x="10" y="158"/>
                  </a:cxn>
                  <a:cxn ang="0">
                    <a:pos x="15" y="150"/>
                  </a:cxn>
                  <a:cxn ang="0">
                    <a:pos x="10" y="147"/>
                  </a:cxn>
                  <a:cxn ang="0">
                    <a:pos x="17" y="143"/>
                  </a:cxn>
                  <a:cxn ang="0">
                    <a:pos x="10" y="140"/>
                  </a:cxn>
                  <a:cxn ang="0">
                    <a:pos x="15" y="137"/>
                  </a:cxn>
                  <a:cxn ang="0">
                    <a:pos x="10" y="135"/>
                  </a:cxn>
                  <a:cxn ang="0">
                    <a:pos x="17" y="130"/>
                  </a:cxn>
                  <a:cxn ang="0">
                    <a:pos x="9" y="127"/>
                  </a:cxn>
                  <a:cxn ang="0">
                    <a:pos x="15" y="125"/>
                  </a:cxn>
                  <a:cxn ang="0">
                    <a:pos x="9" y="122"/>
                  </a:cxn>
                  <a:cxn ang="0">
                    <a:pos x="16" y="118"/>
                  </a:cxn>
                  <a:cxn ang="0">
                    <a:pos x="9" y="116"/>
                  </a:cxn>
                  <a:cxn ang="0">
                    <a:pos x="14" y="113"/>
                  </a:cxn>
                  <a:cxn ang="0">
                    <a:pos x="9" y="110"/>
                  </a:cxn>
                  <a:cxn ang="0">
                    <a:pos x="16" y="106"/>
                  </a:cxn>
                  <a:cxn ang="0">
                    <a:pos x="8" y="103"/>
                  </a:cxn>
                  <a:cxn ang="0">
                    <a:pos x="14" y="100"/>
                  </a:cxn>
                  <a:cxn ang="0">
                    <a:pos x="8" y="97"/>
                  </a:cxn>
                  <a:cxn ang="0">
                    <a:pos x="8" y="94"/>
                  </a:cxn>
                  <a:cxn ang="0">
                    <a:pos x="14" y="92"/>
                  </a:cxn>
                  <a:cxn ang="0">
                    <a:pos x="8" y="89"/>
                  </a:cxn>
                  <a:cxn ang="0">
                    <a:pos x="11" y="86"/>
                  </a:cxn>
                  <a:cxn ang="0">
                    <a:pos x="7" y="83"/>
                  </a:cxn>
                  <a:cxn ang="0">
                    <a:pos x="14" y="79"/>
                  </a:cxn>
                  <a:cxn ang="0">
                    <a:pos x="7" y="77"/>
                  </a:cxn>
                  <a:cxn ang="0">
                    <a:pos x="11" y="74"/>
                  </a:cxn>
                  <a:cxn ang="0">
                    <a:pos x="7" y="71"/>
                  </a:cxn>
                  <a:cxn ang="0">
                    <a:pos x="14" y="67"/>
                  </a:cxn>
                  <a:cxn ang="0">
                    <a:pos x="7" y="64"/>
                  </a:cxn>
                  <a:cxn ang="0">
                    <a:pos x="11" y="61"/>
                  </a:cxn>
                  <a:cxn ang="0">
                    <a:pos x="7" y="59"/>
                  </a:cxn>
                  <a:cxn ang="0">
                    <a:pos x="13" y="54"/>
                  </a:cxn>
                  <a:cxn ang="0">
                    <a:pos x="7" y="52"/>
                  </a:cxn>
                  <a:cxn ang="0">
                    <a:pos x="11" y="49"/>
                  </a:cxn>
                  <a:cxn ang="0">
                    <a:pos x="7" y="46"/>
                  </a:cxn>
                  <a:cxn ang="0">
                    <a:pos x="13" y="42"/>
                  </a:cxn>
                  <a:cxn ang="0">
                    <a:pos x="7" y="40"/>
                  </a:cxn>
                  <a:cxn ang="0">
                    <a:pos x="10" y="37"/>
                  </a:cxn>
                  <a:cxn ang="0">
                    <a:pos x="7" y="34"/>
                  </a:cxn>
                  <a:cxn ang="0">
                    <a:pos x="13" y="30"/>
                  </a:cxn>
                  <a:cxn ang="0">
                    <a:pos x="6" y="27"/>
                  </a:cxn>
                  <a:cxn ang="0">
                    <a:pos x="10" y="24"/>
                  </a:cxn>
                  <a:cxn ang="0">
                    <a:pos x="6" y="22"/>
                  </a:cxn>
                  <a:cxn ang="0">
                    <a:pos x="71" y="84"/>
                  </a:cxn>
                </a:cxnLst>
                <a:rect l="0" t="0" r="r" b="b"/>
                <a:pathLst>
                  <a:path w="77" h="172">
                    <a:moveTo>
                      <a:pt x="0" y="0"/>
                    </a:moveTo>
                    <a:lnTo>
                      <a:pt x="1" y="14"/>
                    </a:lnTo>
                    <a:lnTo>
                      <a:pt x="1" y="14"/>
                    </a:lnTo>
                    <a:lnTo>
                      <a:pt x="1" y="19"/>
                    </a:lnTo>
                    <a:lnTo>
                      <a:pt x="6" y="172"/>
                    </a:lnTo>
                    <a:lnTo>
                      <a:pt x="77" y="84"/>
                    </a:lnTo>
                    <a:lnTo>
                      <a:pt x="0" y="0"/>
                    </a:lnTo>
                    <a:close/>
                    <a:moveTo>
                      <a:pt x="10" y="158"/>
                    </a:moveTo>
                    <a:lnTo>
                      <a:pt x="10" y="150"/>
                    </a:lnTo>
                    <a:lnTo>
                      <a:pt x="15" y="150"/>
                    </a:lnTo>
                    <a:lnTo>
                      <a:pt x="15" y="146"/>
                    </a:lnTo>
                    <a:lnTo>
                      <a:pt x="10" y="147"/>
                    </a:lnTo>
                    <a:lnTo>
                      <a:pt x="10" y="143"/>
                    </a:lnTo>
                    <a:lnTo>
                      <a:pt x="17" y="143"/>
                    </a:lnTo>
                    <a:lnTo>
                      <a:pt x="17" y="140"/>
                    </a:lnTo>
                    <a:lnTo>
                      <a:pt x="10" y="140"/>
                    </a:lnTo>
                    <a:lnTo>
                      <a:pt x="10" y="137"/>
                    </a:lnTo>
                    <a:lnTo>
                      <a:pt x="15" y="137"/>
                    </a:lnTo>
                    <a:lnTo>
                      <a:pt x="15" y="135"/>
                    </a:lnTo>
                    <a:lnTo>
                      <a:pt x="10" y="135"/>
                    </a:lnTo>
                    <a:lnTo>
                      <a:pt x="9" y="131"/>
                    </a:lnTo>
                    <a:lnTo>
                      <a:pt x="17" y="130"/>
                    </a:lnTo>
                    <a:lnTo>
                      <a:pt x="16" y="127"/>
                    </a:lnTo>
                    <a:lnTo>
                      <a:pt x="9" y="127"/>
                    </a:lnTo>
                    <a:lnTo>
                      <a:pt x="9" y="125"/>
                    </a:lnTo>
                    <a:lnTo>
                      <a:pt x="15" y="125"/>
                    </a:lnTo>
                    <a:lnTo>
                      <a:pt x="15" y="122"/>
                    </a:lnTo>
                    <a:lnTo>
                      <a:pt x="9" y="122"/>
                    </a:lnTo>
                    <a:lnTo>
                      <a:pt x="9" y="118"/>
                    </a:lnTo>
                    <a:lnTo>
                      <a:pt x="16" y="118"/>
                    </a:lnTo>
                    <a:lnTo>
                      <a:pt x="16" y="116"/>
                    </a:lnTo>
                    <a:lnTo>
                      <a:pt x="9" y="116"/>
                    </a:lnTo>
                    <a:lnTo>
                      <a:pt x="9" y="113"/>
                    </a:lnTo>
                    <a:lnTo>
                      <a:pt x="14" y="113"/>
                    </a:lnTo>
                    <a:lnTo>
                      <a:pt x="14" y="110"/>
                    </a:lnTo>
                    <a:lnTo>
                      <a:pt x="9" y="110"/>
                    </a:lnTo>
                    <a:lnTo>
                      <a:pt x="8" y="106"/>
                    </a:lnTo>
                    <a:lnTo>
                      <a:pt x="16" y="106"/>
                    </a:lnTo>
                    <a:lnTo>
                      <a:pt x="16" y="103"/>
                    </a:lnTo>
                    <a:lnTo>
                      <a:pt x="8" y="103"/>
                    </a:lnTo>
                    <a:lnTo>
                      <a:pt x="8" y="100"/>
                    </a:lnTo>
                    <a:lnTo>
                      <a:pt x="14" y="100"/>
                    </a:lnTo>
                    <a:lnTo>
                      <a:pt x="14" y="97"/>
                    </a:lnTo>
                    <a:lnTo>
                      <a:pt x="8" y="97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92"/>
                    </a:lnTo>
                    <a:lnTo>
                      <a:pt x="14" y="92"/>
                    </a:lnTo>
                    <a:lnTo>
                      <a:pt x="14" y="89"/>
                    </a:lnTo>
                    <a:lnTo>
                      <a:pt x="8" y="89"/>
                    </a:lnTo>
                    <a:lnTo>
                      <a:pt x="7" y="86"/>
                    </a:lnTo>
                    <a:lnTo>
                      <a:pt x="11" y="86"/>
                    </a:lnTo>
                    <a:lnTo>
                      <a:pt x="11" y="83"/>
                    </a:lnTo>
                    <a:lnTo>
                      <a:pt x="7" y="83"/>
                    </a:lnTo>
                    <a:lnTo>
                      <a:pt x="7" y="79"/>
                    </a:lnTo>
                    <a:lnTo>
                      <a:pt x="14" y="79"/>
                    </a:lnTo>
                    <a:lnTo>
                      <a:pt x="14" y="77"/>
                    </a:lnTo>
                    <a:lnTo>
                      <a:pt x="7" y="77"/>
                    </a:lnTo>
                    <a:lnTo>
                      <a:pt x="7" y="74"/>
                    </a:lnTo>
                    <a:lnTo>
                      <a:pt x="11" y="74"/>
                    </a:lnTo>
                    <a:lnTo>
                      <a:pt x="11" y="71"/>
                    </a:lnTo>
                    <a:lnTo>
                      <a:pt x="7" y="71"/>
                    </a:lnTo>
                    <a:lnTo>
                      <a:pt x="7" y="67"/>
                    </a:lnTo>
                    <a:lnTo>
                      <a:pt x="14" y="67"/>
                    </a:lnTo>
                    <a:lnTo>
                      <a:pt x="14" y="64"/>
                    </a:lnTo>
                    <a:lnTo>
                      <a:pt x="7" y="64"/>
                    </a:lnTo>
                    <a:lnTo>
                      <a:pt x="7" y="61"/>
                    </a:lnTo>
                    <a:lnTo>
                      <a:pt x="11" y="61"/>
                    </a:lnTo>
                    <a:lnTo>
                      <a:pt x="11" y="59"/>
                    </a:lnTo>
                    <a:lnTo>
                      <a:pt x="7" y="59"/>
                    </a:lnTo>
                    <a:lnTo>
                      <a:pt x="7" y="55"/>
                    </a:lnTo>
                    <a:lnTo>
                      <a:pt x="13" y="54"/>
                    </a:lnTo>
                    <a:lnTo>
                      <a:pt x="13" y="51"/>
                    </a:lnTo>
                    <a:lnTo>
                      <a:pt x="7" y="52"/>
                    </a:lnTo>
                    <a:lnTo>
                      <a:pt x="7" y="49"/>
                    </a:lnTo>
                    <a:lnTo>
                      <a:pt x="11" y="49"/>
                    </a:lnTo>
                    <a:lnTo>
                      <a:pt x="11" y="46"/>
                    </a:lnTo>
                    <a:lnTo>
                      <a:pt x="7" y="46"/>
                    </a:lnTo>
                    <a:lnTo>
                      <a:pt x="7" y="42"/>
                    </a:lnTo>
                    <a:lnTo>
                      <a:pt x="13" y="42"/>
                    </a:lnTo>
                    <a:lnTo>
                      <a:pt x="13" y="40"/>
                    </a:lnTo>
                    <a:lnTo>
                      <a:pt x="7" y="40"/>
                    </a:lnTo>
                    <a:lnTo>
                      <a:pt x="7" y="37"/>
                    </a:lnTo>
                    <a:lnTo>
                      <a:pt x="10" y="37"/>
                    </a:lnTo>
                    <a:lnTo>
                      <a:pt x="10" y="34"/>
                    </a:lnTo>
                    <a:lnTo>
                      <a:pt x="7" y="34"/>
                    </a:lnTo>
                    <a:lnTo>
                      <a:pt x="6" y="30"/>
                    </a:lnTo>
                    <a:lnTo>
                      <a:pt x="13" y="30"/>
                    </a:lnTo>
                    <a:lnTo>
                      <a:pt x="12" y="27"/>
                    </a:lnTo>
                    <a:lnTo>
                      <a:pt x="6" y="27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6" y="22"/>
                    </a:lnTo>
                    <a:lnTo>
                      <a:pt x="6" y="13"/>
                    </a:lnTo>
                    <a:lnTo>
                      <a:pt x="71" y="84"/>
                    </a:lnTo>
                    <a:lnTo>
                      <a:pt x="10" y="15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3" name="Freeform 123"/>
              <p:cNvSpPr>
                <a:spLocks noEditPoints="1"/>
              </p:cNvSpPr>
              <p:nvPr/>
            </p:nvSpPr>
            <p:spPr bwMode="auto">
              <a:xfrm>
                <a:off x="1283855" y="4502286"/>
                <a:ext cx="64486" cy="131380"/>
              </a:xfrm>
              <a:custGeom>
                <a:avLst/>
                <a:gdLst/>
                <a:ahLst/>
                <a:cxnLst>
                  <a:cxn ang="0">
                    <a:pos x="33" y="36"/>
                  </a:cxn>
                  <a:cxn ang="0">
                    <a:pos x="0" y="0"/>
                  </a:cxn>
                  <a:cxn ang="0">
                    <a:pos x="3" y="73"/>
                  </a:cxn>
                  <a:cxn ang="0">
                    <a:pos x="33" y="36"/>
                  </a:cxn>
                  <a:cxn ang="0">
                    <a:pos x="7" y="59"/>
                  </a:cxn>
                  <a:cxn ang="0">
                    <a:pos x="6" y="13"/>
                  </a:cxn>
                  <a:cxn ang="0">
                    <a:pos x="26" y="36"/>
                  </a:cxn>
                  <a:cxn ang="0">
                    <a:pos x="7" y="59"/>
                  </a:cxn>
                </a:cxnLst>
                <a:rect l="0" t="0" r="r" b="b"/>
                <a:pathLst>
                  <a:path w="33" h="73">
                    <a:moveTo>
                      <a:pt x="33" y="36"/>
                    </a:moveTo>
                    <a:lnTo>
                      <a:pt x="0" y="0"/>
                    </a:lnTo>
                    <a:lnTo>
                      <a:pt x="3" y="73"/>
                    </a:lnTo>
                    <a:lnTo>
                      <a:pt x="33" y="36"/>
                    </a:lnTo>
                    <a:close/>
                    <a:moveTo>
                      <a:pt x="7" y="59"/>
                    </a:moveTo>
                    <a:lnTo>
                      <a:pt x="6" y="13"/>
                    </a:lnTo>
                    <a:lnTo>
                      <a:pt x="26" y="36"/>
                    </a:lnTo>
                    <a:lnTo>
                      <a:pt x="7" y="5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4" name="Freeform 124"/>
              <p:cNvSpPr>
                <a:spLocks/>
              </p:cNvSpPr>
              <p:nvPr/>
            </p:nvSpPr>
            <p:spPr bwMode="auto">
              <a:xfrm>
                <a:off x="572559" y="2616177"/>
                <a:ext cx="113338" cy="102584"/>
              </a:xfrm>
              <a:custGeom>
                <a:avLst/>
                <a:gdLst/>
                <a:ahLst/>
                <a:cxnLst>
                  <a:cxn ang="0">
                    <a:pos x="22" y="57"/>
                  </a:cxn>
                  <a:cxn ang="0">
                    <a:pos x="35" y="57"/>
                  </a:cxn>
                  <a:cxn ang="0">
                    <a:pos x="35" y="35"/>
                  </a:cxn>
                  <a:cxn ang="0">
                    <a:pos x="58" y="35"/>
                  </a:cxn>
                  <a:cxn ang="0">
                    <a:pos x="58" y="22"/>
                  </a:cxn>
                  <a:cxn ang="0">
                    <a:pos x="35" y="22"/>
                  </a:cxn>
                  <a:cxn ang="0">
                    <a:pos x="35" y="0"/>
                  </a:cxn>
                  <a:cxn ang="0">
                    <a:pos x="22" y="0"/>
                  </a:cxn>
                  <a:cxn ang="0">
                    <a:pos x="22" y="22"/>
                  </a:cxn>
                  <a:cxn ang="0">
                    <a:pos x="0" y="22"/>
                  </a:cxn>
                  <a:cxn ang="0">
                    <a:pos x="0" y="35"/>
                  </a:cxn>
                  <a:cxn ang="0">
                    <a:pos x="22" y="35"/>
                  </a:cxn>
                  <a:cxn ang="0">
                    <a:pos x="22" y="57"/>
                  </a:cxn>
                </a:cxnLst>
                <a:rect l="0" t="0" r="r" b="b"/>
                <a:pathLst>
                  <a:path w="58" h="57">
                    <a:moveTo>
                      <a:pt x="22" y="57"/>
                    </a:moveTo>
                    <a:lnTo>
                      <a:pt x="35" y="57"/>
                    </a:lnTo>
                    <a:lnTo>
                      <a:pt x="35" y="35"/>
                    </a:lnTo>
                    <a:lnTo>
                      <a:pt x="58" y="35"/>
                    </a:lnTo>
                    <a:lnTo>
                      <a:pt x="58" y="22"/>
                    </a:lnTo>
                    <a:lnTo>
                      <a:pt x="35" y="22"/>
                    </a:lnTo>
                    <a:lnTo>
                      <a:pt x="35" y="0"/>
                    </a:lnTo>
                    <a:lnTo>
                      <a:pt x="22" y="0"/>
                    </a:lnTo>
                    <a:lnTo>
                      <a:pt x="22" y="22"/>
                    </a:lnTo>
                    <a:lnTo>
                      <a:pt x="0" y="22"/>
                    </a:lnTo>
                    <a:lnTo>
                      <a:pt x="0" y="35"/>
                    </a:lnTo>
                    <a:lnTo>
                      <a:pt x="22" y="35"/>
                    </a:lnTo>
                    <a:lnTo>
                      <a:pt x="22" y="57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5" name="Freeform 125"/>
              <p:cNvSpPr>
                <a:spLocks/>
              </p:cNvSpPr>
              <p:nvPr/>
            </p:nvSpPr>
            <p:spPr bwMode="auto">
              <a:xfrm>
                <a:off x="1557431" y="2407409"/>
                <a:ext cx="347832" cy="196170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40" y="78"/>
                  </a:cxn>
                  <a:cxn ang="0">
                    <a:pos x="26" y="51"/>
                  </a:cxn>
                  <a:cxn ang="0">
                    <a:pos x="0" y="51"/>
                  </a:cxn>
                  <a:cxn ang="0">
                    <a:pos x="0" y="66"/>
                  </a:cxn>
                  <a:cxn ang="0">
                    <a:pos x="17" y="66"/>
                  </a:cxn>
                  <a:cxn ang="0">
                    <a:pos x="38" y="109"/>
                  </a:cxn>
                  <a:cxn ang="0">
                    <a:pos x="95" y="15"/>
                  </a:cxn>
                  <a:cxn ang="0">
                    <a:pos x="163" y="15"/>
                  </a:cxn>
                  <a:cxn ang="0">
                    <a:pos x="163" y="26"/>
                  </a:cxn>
                  <a:cxn ang="0">
                    <a:pos x="178" y="26"/>
                  </a:cxn>
                  <a:cxn ang="0">
                    <a:pos x="178" y="0"/>
                  </a:cxn>
                  <a:cxn ang="0">
                    <a:pos x="86" y="0"/>
                  </a:cxn>
                </a:cxnLst>
                <a:rect l="0" t="0" r="r" b="b"/>
                <a:pathLst>
                  <a:path w="178" h="109">
                    <a:moveTo>
                      <a:pt x="86" y="0"/>
                    </a:moveTo>
                    <a:lnTo>
                      <a:pt x="40" y="78"/>
                    </a:lnTo>
                    <a:lnTo>
                      <a:pt x="26" y="51"/>
                    </a:lnTo>
                    <a:lnTo>
                      <a:pt x="0" y="51"/>
                    </a:lnTo>
                    <a:lnTo>
                      <a:pt x="0" y="66"/>
                    </a:lnTo>
                    <a:lnTo>
                      <a:pt x="17" y="66"/>
                    </a:lnTo>
                    <a:lnTo>
                      <a:pt x="38" y="109"/>
                    </a:lnTo>
                    <a:lnTo>
                      <a:pt x="95" y="15"/>
                    </a:lnTo>
                    <a:lnTo>
                      <a:pt x="163" y="15"/>
                    </a:lnTo>
                    <a:lnTo>
                      <a:pt x="163" y="26"/>
                    </a:lnTo>
                    <a:lnTo>
                      <a:pt x="178" y="26"/>
                    </a:lnTo>
                    <a:lnTo>
                      <a:pt x="178" y="0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6" name="Freeform 126"/>
              <p:cNvSpPr>
                <a:spLocks noEditPoints="1"/>
              </p:cNvSpPr>
              <p:nvPr/>
            </p:nvSpPr>
            <p:spPr bwMode="auto">
              <a:xfrm>
                <a:off x="4400663" y="4243126"/>
                <a:ext cx="173916" cy="20336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98" y="49"/>
                  </a:cxn>
                  <a:cxn ang="0">
                    <a:pos x="98" y="77"/>
                  </a:cxn>
                  <a:cxn ang="0">
                    <a:pos x="0" y="77"/>
                  </a:cxn>
                  <a:cxn ang="0">
                    <a:pos x="0" y="49"/>
                  </a:cxn>
                  <a:cxn ang="0">
                    <a:pos x="47" y="37"/>
                  </a:cxn>
                  <a:cxn ang="0">
                    <a:pos x="40" y="35"/>
                  </a:cxn>
                  <a:cxn ang="0">
                    <a:pos x="35" y="32"/>
                  </a:cxn>
                  <a:cxn ang="0">
                    <a:pos x="31" y="26"/>
                  </a:cxn>
                  <a:cxn ang="0">
                    <a:pos x="29" y="19"/>
                  </a:cxn>
                  <a:cxn ang="0">
                    <a:pos x="31" y="12"/>
                  </a:cxn>
                  <a:cxn ang="0">
                    <a:pos x="35" y="6"/>
                  </a:cxn>
                  <a:cxn ang="0">
                    <a:pos x="40" y="2"/>
                  </a:cxn>
                  <a:cxn ang="0">
                    <a:pos x="47" y="0"/>
                  </a:cxn>
                  <a:cxn ang="0">
                    <a:pos x="54" y="2"/>
                  </a:cxn>
                  <a:cxn ang="0">
                    <a:pos x="60" y="6"/>
                  </a:cxn>
                  <a:cxn ang="0">
                    <a:pos x="64" y="12"/>
                  </a:cxn>
                  <a:cxn ang="0">
                    <a:pos x="66" y="19"/>
                  </a:cxn>
                  <a:cxn ang="0">
                    <a:pos x="64" y="26"/>
                  </a:cxn>
                  <a:cxn ang="0">
                    <a:pos x="60" y="32"/>
                  </a:cxn>
                  <a:cxn ang="0">
                    <a:pos x="54" y="35"/>
                  </a:cxn>
                  <a:cxn ang="0">
                    <a:pos x="47" y="37"/>
                  </a:cxn>
                  <a:cxn ang="0">
                    <a:pos x="47" y="88"/>
                  </a:cxn>
                  <a:cxn ang="0">
                    <a:pos x="54" y="90"/>
                  </a:cxn>
                  <a:cxn ang="0">
                    <a:pos x="60" y="94"/>
                  </a:cxn>
                  <a:cxn ang="0">
                    <a:pos x="64" y="99"/>
                  </a:cxn>
                  <a:cxn ang="0">
                    <a:pos x="66" y="106"/>
                  </a:cxn>
                  <a:cxn ang="0">
                    <a:pos x="64" y="113"/>
                  </a:cxn>
                  <a:cxn ang="0">
                    <a:pos x="60" y="119"/>
                  </a:cxn>
                  <a:cxn ang="0">
                    <a:pos x="54" y="123"/>
                  </a:cxn>
                  <a:cxn ang="0">
                    <a:pos x="47" y="125"/>
                  </a:cxn>
                  <a:cxn ang="0">
                    <a:pos x="40" y="123"/>
                  </a:cxn>
                  <a:cxn ang="0">
                    <a:pos x="35" y="119"/>
                  </a:cxn>
                  <a:cxn ang="0">
                    <a:pos x="31" y="113"/>
                  </a:cxn>
                  <a:cxn ang="0">
                    <a:pos x="29" y="106"/>
                  </a:cxn>
                  <a:cxn ang="0">
                    <a:pos x="31" y="99"/>
                  </a:cxn>
                  <a:cxn ang="0">
                    <a:pos x="35" y="94"/>
                  </a:cxn>
                  <a:cxn ang="0">
                    <a:pos x="40" y="90"/>
                  </a:cxn>
                  <a:cxn ang="0">
                    <a:pos x="47" y="88"/>
                  </a:cxn>
                </a:cxnLst>
                <a:rect l="0" t="0" r="r" b="b"/>
                <a:pathLst>
                  <a:path w="98" h="125">
                    <a:moveTo>
                      <a:pt x="0" y="49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8" y="77"/>
                      <a:pt x="98" y="77"/>
                      <a:pt x="98" y="77"/>
                    </a:cubicBezTo>
                    <a:cubicBezTo>
                      <a:pt x="0" y="77"/>
                      <a:pt x="0" y="77"/>
                      <a:pt x="0" y="77"/>
                    </a:cubicBezTo>
                    <a:lnTo>
                      <a:pt x="0" y="49"/>
                    </a:lnTo>
                    <a:close/>
                    <a:moveTo>
                      <a:pt x="47" y="37"/>
                    </a:moveTo>
                    <a:cubicBezTo>
                      <a:pt x="45" y="37"/>
                      <a:pt x="43" y="36"/>
                      <a:pt x="40" y="35"/>
                    </a:cubicBezTo>
                    <a:cubicBezTo>
                      <a:pt x="38" y="34"/>
                      <a:pt x="36" y="33"/>
                      <a:pt x="35" y="32"/>
                    </a:cubicBezTo>
                    <a:cubicBezTo>
                      <a:pt x="33" y="30"/>
                      <a:pt x="32" y="28"/>
                      <a:pt x="31" y="26"/>
                    </a:cubicBezTo>
                    <a:cubicBezTo>
                      <a:pt x="30" y="24"/>
                      <a:pt x="29" y="21"/>
                      <a:pt x="29" y="19"/>
                    </a:cubicBezTo>
                    <a:cubicBezTo>
                      <a:pt x="29" y="16"/>
                      <a:pt x="30" y="14"/>
                      <a:pt x="31" y="12"/>
                    </a:cubicBezTo>
                    <a:cubicBezTo>
                      <a:pt x="32" y="9"/>
                      <a:pt x="33" y="7"/>
                      <a:pt x="35" y="6"/>
                    </a:cubicBezTo>
                    <a:cubicBezTo>
                      <a:pt x="36" y="4"/>
                      <a:pt x="38" y="3"/>
                      <a:pt x="40" y="2"/>
                    </a:cubicBezTo>
                    <a:cubicBezTo>
                      <a:pt x="43" y="1"/>
                      <a:pt x="45" y="0"/>
                      <a:pt x="47" y="0"/>
                    </a:cubicBezTo>
                    <a:cubicBezTo>
                      <a:pt x="50" y="0"/>
                      <a:pt x="52" y="1"/>
                      <a:pt x="54" y="2"/>
                    </a:cubicBezTo>
                    <a:cubicBezTo>
                      <a:pt x="57" y="3"/>
                      <a:pt x="59" y="4"/>
                      <a:pt x="60" y="6"/>
                    </a:cubicBezTo>
                    <a:cubicBezTo>
                      <a:pt x="62" y="7"/>
                      <a:pt x="63" y="9"/>
                      <a:pt x="64" y="12"/>
                    </a:cubicBezTo>
                    <a:cubicBezTo>
                      <a:pt x="65" y="14"/>
                      <a:pt x="66" y="16"/>
                      <a:pt x="66" y="19"/>
                    </a:cubicBezTo>
                    <a:cubicBezTo>
                      <a:pt x="66" y="21"/>
                      <a:pt x="65" y="24"/>
                      <a:pt x="64" y="26"/>
                    </a:cubicBezTo>
                    <a:cubicBezTo>
                      <a:pt x="63" y="28"/>
                      <a:pt x="62" y="30"/>
                      <a:pt x="60" y="32"/>
                    </a:cubicBezTo>
                    <a:cubicBezTo>
                      <a:pt x="59" y="33"/>
                      <a:pt x="57" y="34"/>
                      <a:pt x="54" y="35"/>
                    </a:cubicBezTo>
                    <a:cubicBezTo>
                      <a:pt x="52" y="36"/>
                      <a:pt x="50" y="37"/>
                      <a:pt x="47" y="37"/>
                    </a:cubicBezTo>
                    <a:close/>
                    <a:moveTo>
                      <a:pt x="47" y="88"/>
                    </a:moveTo>
                    <a:cubicBezTo>
                      <a:pt x="50" y="88"/>
                      <a:pt x="52" y="89"/>
                      <a:pt x="54" y="90"/>
                    </a:cubicBezTo>
                    <a:cubicBezTo>
                      <a:pt x="57" y="91"/>
                      <a:pt x="59" y="92"/>
                      <a:pt x="60" y="94"/>
                    </a:cubicBezTo>
                    <a:cubicBezTo>
                      <a:pt x="62" y="95"/>
                      <a:pt x="63" y="97"/>
                      <a:pt x="64" y="99"/>
                    </a:cubicBezTo>
                    <a:cubicBezTo>
                      <a:pt x="65" y="101"/>
                      <a:pt x="66" y="104"/>
                      <a:pt x="66" y="106"/>
                    </a:cubicBezTo>
                    <a:cubicBezTo>
                      <a:pt x="66" y="109"/>
                      <a:pt x="65" y="111"/>
                      <a:pt x="64" y="113"/>
                    </a:cubicBezTo>
                    <a:cubicBezTo>
                      <a:pt x="63" y="116"/>
                      <a:pt x="62" y="118"/>
                      <a:pt x="60" y="119"/>
                    </a:cubicBezTo>
                    <a:cubicBezTo>
                      <a:pt x="59" y="121"/>
                      <a:pt x="57" y="122"/>
                      <a:pt x="54" y="123"/>
                    </a:cubicBezTo>
                    <a:cubicBezTo>
                      <a:pt x="52" y="124"/>
                      <a:pt x="50" y="125"/>
                      <a:pt x="47" y="125"/>
                    </a:cubicBezTo>
                    <a:cubicBezTo>
                      <a:pt x="45" y="125"/>
                      <a:pt x="43" y="124"/>
                      <a:pt x="40" y="123"/>
                    </a:cubicBezTo>
                    <a:cubicBezTo>
                      <a:pt x="38" y="122"/>
                      <a:pt x="36" y="121"/>
                      <a:pt x="35" y="119"/>
                    </a:cubicBezTo>
                    <a:cubicBezTo>
                      <a:pt x="33" y="118"/>
                      <a:pt x="32" y="116"/>
                      <a:pt x="31" y="113"/>
                    </a:cubicBezTo>
                    <a:cubicBezTo>
                      <a:pt x="30" y="111"/>
                      <a:pt x="29" y="109"/>
                      <a:pt x="29" y="106"/>
                    </a:cubicBezTo>
                    <a:cubicBezTo>
                      <a:pt x="29" y="104"/>
                      <a:pt x="30" y="101"/>
                      <a:pt x="31" y="99"/>
                    </a:cubicBezTo>
                    <a:cubicBezTo>
                      <a:pt x="32" y="97"/>
                      <a:pt x="33" y="95"/>
                      <a:pt x="35" y="94"/>
                    </a:cubicBezTo>
                    <a:cubicBezTo>
                      <a:pt x="36" y="92"/>
                      <a:pt x="38" y="91"/>
                      <a:pt x="40" y="90"/>
                    </a:cubicBezTo>
                    <a:cubicBezTo>
                      <a:pt x="43" y="89"/>
                      <a:pt x="45" y="88"/>
                      <a:pt x="47" y="8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7" name="Freeform 127"/>
              <p:cNvSpPr>
                <a:spLocks noEditPoints="1"/>
              </p:cNvSpPr>
              <p:nvPr/>
            </p:nvSpPr>
            <p:spPr bwMode="auto">
              <a:xfrm>
                <a:off x="1195920" y="1437359"/>
                <a:ext cx="322428" cy="257360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44" y="158"/>
                  </a:cxn>
                  <a:cxn ang="0">
                    <a:pos x="183" y="90"/>
                  </a:cxn>
                  <a:cxn ang="0">
                    <a:pos x="139" y="0"/>
                  </a:cxn>
                  <a:cxn ang="0">
                    <a:pos x="0" y="68"/>
                  </a:cxn>
                  <a:cxn ang="0">
                    <a:pos x="32" y="121"/>
                  </a:cxn>
                  <a:cxn ang="0">
                    <a:pos x="22" y="101"/>
                  </a:cxn>
                  <a:cxn ang="0">
                    <a:pos x="30" y="97"/>
                  </a:cxn>
                  <a:cxn ang="0">
                    <a:pos x="40" y="117"/>
                  </a:cxn>
                  <a:cxn ang="0">
                    <a:pos x="32" y="121"/>
                  </a:cxn>
                  <a:cxn ang="0">
                    <a:pos x="43" y="143"/>
                  </a:cxn>
                  <a:cxn ang="0">
                    <a:pos x="33" y="123"/>
                  </a:cxn>
                  <a:cxn ang="0">
                    <a:pos x="41" y="119"/>
                  </a:cxn>
                  <a:cxn ang="0">
                    <a:pos x="51" y="139"/>
                  </a:cxn>
                  <a:cxn ang="0">
                    <a:pos x="43" y="143"/>
                  </a:cxn>
                  <a:cxn ang="0">
                    <a:pos x="148" y="37"/>
                  </a:cxn>
                  <a:cxn ang="0">
                    <a:pos x="159" y="60"/>
                  </a:cxn>
                  <a:cxn ang="0">
                    <a:pos x="157" y="61"/>
                  </a:cxn>
                  <a:cxn ang="0">
                    <a:pos x="146" y="38"/>
                  </a:cxn>
                  <a:cxn ang="0">
                    <a:pos x="148" y="37"/>
                  </a:cxn>
                  <a:cxn ang="0">
                    <a:pos x="130" y="20"/>
                  </a:cxn>
                  <a:cxn ang="0">
                    <a:pos x="161" y="85"/>
                  </a:cxn>
                  <a:cxn ang="0">
                    <a:pos x="54" y="137"/>
                  </a:cxn>
                  <a:cxn ang="0">
                    <a:pos x="23" y="73"/>
                  </a:cxn>
                  <a:cxn ang="0">
                    <a:pos x="130" y="20"/>
                  </a:cxn>
                  <a:cxn ang="0">
                    <a:pos x="19" y="74"/>
                  </a:cxn>
                  <a:cxn ang="0">
                    <a:pos x="29" y="94"/>
                  </a:cxn>
                  <a:cxn ang="0">
                    <a:pos x="21" y="98"/>
                  </a:cxn>
                  <a:cxn ang="0">
                    <a:pos x="11" y="78"/>
                  </a:cxn>
                  <a:cxn ang="0">
                    <a:pos x="19" y="74"/>
                  </a:cxn>
                </a:cxnLst>
                <a:rect l="0" t="0" r="r" b="b"/>
                <a:pathLst>
                  <a:path w="183" h="158">
                    <a:moveTo>
                      <a:pt x="0" y="68"/>
                    </a:moveTo>
                    <a:cubicBezTo>
                      <a:pt x="44" y="158"/>
                      <a:pt x="44" y="158"/>
                      <a:pt x="44" y="158"/>
                    </a:cubicBezTo>
                    <a:cubicBezTo>
                      <a:pt x="183" y="90"/>
                      <a:pt x="183" y="90"/>
                      <a:pt x="183" y="90"/>
                    </a:cubicBezTo>
                    <a:cubicBezTo>
                      <a:pt x="139" y="0"/>
                      <a:pt x="139" y="0"/>
                      <a:pt x="139" y="0"/>
                    </a:cubicBezTo>
                    <a:lnTo>
                      <a:pt x="0" y="68"/>
                    </a:lnTo>
                    <a:close/>
                    <a:moveTo>
                      <a:pt x="32" y="121"/>
                    </a:moveTo>
                    <a:cubicBezTo>
                      <a:pt x="22" y="101"/>
                      <a:pt x="22" y="101"/>
                      <a:pt x="22" y="101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40" y="117"/>
                      <a:pt x="40" y="117"/>
                      <a:pt x="40" y="117"/>
                    </a:cubicBezTo>
                    <a:lnTo>
                      <a:pt x="32" y="121"/>
                    </a:lnTo>
                    <a:close/>
                    <a:moveTo>
                      <a:pt x="43" y="143"/>
                    </a:moveTo>
                    <a:cubicBezTo>
                      <a:pt x="33" y="123"/>
                      <a:pt x="33" y="123"/>
                      <a:pt x="33" y="123"/>
                    </a:cubicBezTo>
                    <a:cubicBezTo>
                      <a:pt x="41" y="119"/>
                      <a:pt x="41" y="119"/>
                      <a:pt x="41" y="119"/>
                    </a:cubicBezTo>
                    <a:cubicBezTo>
                      <a:pt x="51" y="139"/>
                      <a:pt x="51" y="139"/>
                      <a:pt x="51" y="139"/>
                    </a:cubicBezTo>
                    <a:lnTo>
                      <a:pt x="43" y="143"/>
                    </a:lnTo>
                    <a:close/>
                    <a:moveTo>
                      <a:pt x="148" y="37"/>
                    </a:moveTo>
                    <a:cubicBezTo>
                      <a:pt x="159" y="60"/>
                      <a:pt x="159" y="60"/>
                      <a:pt x="159" y="60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46" y="38"/>
                      <a:pt x="146" y="38"/>
                      <a:pt x="146" y="38"/>
                    </a:cubicBezTo>
                    <a:lnTo>
                      <a:pt x="148" y="37"/>
                    </a:lnTo>
                    <a:close/>
                    <a:moveTo>
                      <a:pt x="130" y="20"/>
                    </a:moveTo>
                    <a:cubicBezTo>
                      <a:pt x="161" y="85"/>
                      <a:pt x="161" y="85"/>
                      <a:pt x="161" y="85"/>
                    </a:cubicBezTo>
                    <a:cubicBezTo>
                      <a:pt x="54" y="137"/>
                      <a:pt x="54" y="137"/>
                      <a:pt x="54" y="137"/>
                    </a:cubicBezTo>
                    <a:cubicBezTo>
                      <a:pt x="44" y="116"/>
                      <a:pt x="28" y="83"/>
                      <a:pt x="23" y="73"/>
                    </a:cubicBezTo>
                    <a:lnTo>
                      <a:pt x="130" y="20"/>
                    </a:lnTo>
                    <a:close/>
                    <a:moveTo>
                      <a:pt x="19" y="74"/>
                    </a:moveTo>
                    <a:cubicBezTo>
                      <a:pt x="29" y="94"/>
                      <a:pt x="29" y="94"/>
                      <a:pt x="29" y="94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11" y="78"/>
                      <a:pt x="11" y="78"/>
                      <a:pt x="11" y="78"/>
                    </a:cubicBezTo>
                    <a:lnTo>
                      <a:pt x="19" y="7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8" name="Freeform 128"/>
              <p:cNvSpPr>
                <a:spLocks/>
              </p:cNvSpPr>
              <p:nvPr/>
            </p:nvSpPr>
            <p:spPr bwMode="auto">
              <a:xfrm>
                <a:off x="1285809" y="1604733"/>
                <a:ext cx="250126" cy="122381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0" y="61"/>
                  </a:cxn>
                  <a:cxn ang="0">
                    <a:pos x="3" y="68"/>
                  </a:cxn>
                  <a:cxn ang="0">
                    <a:pos x="128" y="6"/>
                  </a:cxn>
                  <a:cxn ang="0">
                    <a:pos x="125" y="0"/>
                  </a:cxn>
                </a:cxnLst>
                <a:rect l="0" t="0" r="r" b="b"/>
                <a:pathLst>
                  <a:path w="128" h="68">
                    <a:moveTo>
                      <a:pt x="125" y="0"/>
                    </a:moveTo>
                    <a:lnTo>
                      <a:pt x="0" y="61"/>
                    </a:lnTo>
                    <a:lnTo>
                      <a:pt x="3" y="68"/>
                    </a:lnTo>
                    <a:lnTo>
                      <a:pt x="128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9" name="Freeform 129"/>
              <p:cNvSpPr>
                <a:spLocks noEditPoints="1"/>
              </p:cNvSpPr>
              <p:nvPr/>
            </p:nvSpPr>
            <p:spPr bwMode="auto">
              <a:xfrm>
                <a:off x="2470001" y="2252633"/>
                <a:ext cx="257943" cy="273558"/>
              </a:xfrm>
              <a:custGeom>
                <a:avLst/>
                <a:gdLst/>
                <a:ahLst/>
                <a:cxnLst>
                  <a:cxn ang="0">
                    <a:pos x="41" y="89"/>
                  </a:cxn>
                  <a:cxn ang="0">
                    <a:pos x="0" y="115"/>
                  </a:cxn>
                  <a:cxn ang="0">
                    <a:pos x="41" y="152"/>
                  </a:cxn>
                  <a:cxn ang="0">
                    <a:pos x="94" y="155"/>
                  </a:cxn>
                  <a:cxn ang="0">
                    <a:pos x="133" y="169"/>
                  </a:cxn>
                  <a:cxn ang="0">
                    <a:pos x="145" y="155"/>
                  </a:cxn>
                  <a:cxn ang="0">
                    <a:pos x="41" y="0"/>
                  </a:cxn>
                  <a:cxn ang="0">
                    <a:pos x="33" y="127"/>
                  </a:cxn>
                  <a:cxn ang="0">
                    <a:pos x="41" y="122"/>
                  </a:cxn>
                  <a:cxn ang="0">
                    <a:pos x="7" y="154"/>
                  </a:cxn>
                  <a:cxn ang="0">
                    <a:pos x="12" y="112"/>
                  </a:cxn>
                  <a:cxn ang="0">
                    <a:pos x="14" y="111"/>
                  </a:cxn>
                  <a:cxn ang="0">
                    <a:pos x="77" y="101"/>
                  </a:cxn>
                  <a:cxn ang="0">
                    <a:pos x="46" y="111"/>
                  </a:cxn>
                  <a:cxn ang="0">
                    <a:pos x="56" y="129"/>
                  </a:cxn>
                  <a:cxn ang="0">
                    <a:pos x="79" y="111"/>
                  </a:cxn>
                  <a:cxn ang="0">
                    <a:pos x="81" y="99"/>
                  </a:cxn>
                  <a:cxn ang="0">
                    <a:pos x="56" y="91"/>
                  </a:cxn>
                  <a:cxn ang="0">
                    <a:pos x="130" y="15"/>
                  </a:cxn>
                  <a:cxn ang="0">
                    <a:pos x="123" y="113"/>
                  </a:cxn>
                  <a:cxn ang="0">
                    <a:pos x="111" y="90"/>
                  </a:cxn>
                  <a:cxn ang="0">
                    <a:pos x="103" y="63"/>
                  </a:cxn>
                  <a:cxn ang="0">
                    <a:pos x="96" y="90"/>
                  </a:cxn>
                  <a:cxn ang="0">
                    <a:pos x="83" y="111"/>
                  </a:cxn>
                  <a:cxn ang="0">
                    <a:pos x="79" y="129"/>
                  </a:cxn>
                  <a:cxn ang="0">
                    <a:pos x="103" y="69"/>
                  </a:cxn>
                  <a:cxn ang="0">
                    <a:pos x="96" y="81"/>
                  </a:cxn>
                  <a:cxn ang="0">
                    <a:pos x="92" y="77"/>
                  </a:cxn>
                  <a:cxn ang="0">
                    <a:pos x="115" y="77"/>
                  </a:cxn>
                  <a:cxn ang="0">
                    <a:pos x="110" y="82"/>
                  </a:cxn>
                  <a:cxn ang="0">
                    <a:pos x="103" y="69"/>
                  </a:cxn>
                  <a:cxn ang="0">
                    <a:pos x="104" y="165"/>
                  </a:cxn>
                  <a:cxn ang="0">
                    <a:pos x="79" y="122"/>
                  </a:cxn>
                  <a:cxn ang="0">
                    <a:pos x="93" y="128"/>
                  </a:cxn>
                  <a:cxn ang="0">
                    <a:pos x="98" y="129"/>
                  </a:cxn>
                  <a:cxn ang="0">
                    <a:pos x="100" y="79"/>
                  </a:cxn>
                  <a:cxn ang="0">
                    <a:pos x="108" y="112"/>
                  </a:cxn>
                  <a:cxn ang="0">
                    <a:pos x="122" y="117"/>
                  </a:cxn>
                  <a:cxn ang="0">
                    <a:pos x="137" y="124"/>
                  </a:cxn>
                </a:cxnLst>
                <a:rect l="0" t="0" r="r" b="b"/>
                <a:pathLst>
                  <a:path w="145" h="169">
                    <a:moveTo>
                      <a:pt x="41" y="0"/>
                    </a:moveTo>
                    <a:cubicBezTo>
                      <a:pt x="41" y="89"/>
                      <a:pt x="41" y="89"/>
                      <a:pt x="41" y="89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3" y="158"/>
                      <a:pt x="3" y="158"/>
                      <a:pt x="3" y="158"/>
                    </a:cubicBezTo>
                    <a:cubicBezTo>
                      <a:pt x="41" y="152"/>
                      <a:pt x="41" y="152"/>
                      <a:pt x="41" y="152"/>
                    </a:cubicBezTo>
                    <a:cubicBezTo>
                      <a:pt x="41" y="155"/>
                      <a:pt x="41" y="155"/>
                      <a:pt x="41" y="155"/>
                    </a:cubicBezTo>
                    <a:cubicBezTo>
                      <a:pt x="94" y="155"/>
                      <a:pt x="94" y="155"/>
                      <a:pt x="94" y="155"/>
                    </a:cubicBezTo>
                    <a:cubicBezTo>
                      <a:pt x="101" y="169"/>
                      <a:pt x="101" y="169"/>
                      <a:pt x="101" y="169"/>
                    </a:cubicBez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41" y="0"/>
                    </a:lnTo>
                    <a:close/>
                    <a:moveTo>
                      <a:pt x="44" y="111"/>
                    </a:moveTo>
                    <a:cubicBezTo>
                      <a:pt x="33" y="127"/>
                      <a:pt x="33" y="127"/>
                      <a:pt x="33" y="127"/>
                    </a:cubicBezTo>
                    <a:cubicBezTo>
                      <a:pt x="36" y="130"/>
                      <a:pt x="36" y="130"/>
                      <a:pt x="36" y="130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48"/>
                      <a:pt x="41" y="148"/>
                      <a:pt x="41" y="148"/>
                    </a:cubicBezTo>
                    <a:cubicBezTo>
                      <a:pt x="7" y="154"/>
                      <a:pt x="7" y="154"/>
                      <a:pt x="7" y="154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5" y="111"/>
                      <a:pt x="44" y="111"/>
                      <a:pt x="44" y="111"/>
                    </a:cubicBezTo>
                    <a:close/>
                    <a:moveTo>
                      <a:pt x="56" y="12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79" y="111"/>
                      <a:pt x="79" y="111"/>
                      <a:pt x="79" y="111"/>
                    </a:cubicBezTo>
                    <a:cubicBezTo>
                      <a:pt x="80" y="111"/>
                      <a:pt x="80" y="110"/>
                      <a:pt x="81" y="10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98"/>
                      <a:pt x="80" y="97"/>
                      <a:pt x="79" y="97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130" y="15"/>
                      <a:pt x="130" y="15"/>
                      <a:pt x="130" y="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3" y="113"/>
                      <a:pt x="123" y="113"/>
                      <a:pt x="123" y="11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115" y="87"/>
                      <a:pt x="118" y="83"/>
                      <a:pt x="118" y="77"/>
                    </a:cubicBezTo>
                    <a:cubicBezTo>
                      <a:pt x="118" y="69"/>
                      <a:pt x="111" y="63"/>
                      <a:pt x="103" y="63"/>
                    </a:cubicBezTo>
                    <a:cubicBezTo>
                      <a:pt x="95" y="63"/>
                      <a:pt x="89" y="69"/>
                      <a:pt x="89" y="77"/>
                    </a:cubicBezTo>
                    <a:cubicBezTo>
                      <a:pt x="89" y="83"/>
                      <a:pt x="92" y="87"/>
                      <a:pt x="96" y="90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75" y="122"/>
                      <a:pt x="75" y="122"/>
                      <a:pt x="75" y="122"/>
                    </a:cubicBezTo>
                    <a:cubicBezTo>
                      <a:pt x="79" y="129"/>
                      <a:pt x="79" y="129"/>
                      <a:pt x="79" y="129"/>
                    </a:cubicBezTo>
                    <a:lnTo>
                      <a:pt x="56" y="129"/>
                    </a:lnTo>
                    <a:close/>
                    <a:moveTo>
                      <a:pt x="103" y="69"/>
                    </a:moveTo>
                    <a:cubicBezTo>
                      <a:pt x="99" y="69"/>
                      <a:pt x="95" y="73"/>
                      <a:pt x="95" y="77"/>
                    </a:cubicBezTo>
                    <a:cubicBezTo>
                      <a:pt x="95" y="79"/>
                      <a:pt x="95" y="80"/>
                      <a:pt x="96" y="8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3" y="84"/>
                      <a:pt x="92" y="81"/>
                      <a:pt x="92" y="77"/>
                    </a:cubicBezTo>
                    <a:cubicBezTo>
                      <a:pt x="92" y="71"/>
                      <a:pt x="97" y="66"/>
                      <a:pt x="103" y="66"/>
                    </a:cubicBezTo>
                    <a:cubicBezTo>
                      <a:pt x="110" y="66"/>
                      <a:pt x="115" y="71"/>
                      <a:pt x="115" y="77"/>
                    </a:cubicBezTo>
                    <a:cubicBezTo>
                      <a:pt x="115" y="81"/>
                      <a:pt x="113" y="84"/>
                      <a:pt x="110" y="86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1"/>
                      <a:pt x="111" y="79"/>
                      <a:pt x="111" y="77"/>
                    </a:cubicBezTo>
                    <a:cubicBezTo>
                      <a:pt x="111" y="73"/>
                      <a:pt x="108" y="69"/>
                      <a:pt x="103" y="69"/>
                    </a:cubicBezTo>
                    <a:close/>
                    <a:moveTo>
                      <a:pt x="130" y="165"/>
                    </a:moveTo>
                    <a:cubicBezTo>
                      <a:pt x="104" y="165"/>
                      <a:pt x="104" y="165"/>
                      <a:pt x="104" y="165"/>
                    </a:cubicBezTo>
                    <a:cubicBezTo>
                      <a:pt x="90" y="139"/>
                      <a:pt x="90" y="139"/>
                      <a:pt x="90" y="139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4" y="129"/>
                      <a:pt x="95" y="129"/>
                      <a:pt x="96" y="129"/>
                    </a:cubicBezTo>
                    <a:cubicBezTo>
                      <a:pt x="97" y="129"/>
                      <a:pt x="97" y="129"/>
                      <a:pt x="98" y="129"/>
                    </a:cubicBezTo>
                    <a:cubicBezTo>
                      <a:pt x="99" y="128"/>
                      <a:pt x="100" y="127"/>
                      <a:pt x="100" y="125"/>
                    </a:cubicBezTo>
                    <a:cubicBezTo>
                      <a:pt x="100" y="79"/>
                      <a:pt x="100" y="79"/>
                      <a:pt x="100" y="79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8" y="114"/>
                      <a:pt x="110" y="116"/>
                      <a:pt x="112" y="116"/>
                    </a:cubicBezTo>
                    <a:cubicBezTo>
                      <a:pt x="122" y="117"/>
                      <a:pt x="122" y="117"/>
                      <a:pt x="122" y="117"/>
                    </a:cubicBezTo>
                    <a:cubicBezTo>
                      <a:pt x="132" y="120"/>
                      <a:pt x="132" y="120"/>
                      <a:pt x="132" y="120"/>
                    </a:cubicBezTo>
                    <a:cubicBezTo>
                      <a:pt x="137" y="124"/>
                      <a:pt x="137" y="124"/>
                      <a:pt x="137" y="124"/>
                    </a:cubicBezTo>
                    <a:lnTo>
                      <a:pt x="130" y="165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0" name="Freeform 130"/>
              <p:cNvSpPr>
                <a:spLocks noEditPoints="1"/>
              </p:cNvSpPr>
              <p:nvPr/>
            </p:nvSpPr>
            <p:spPr bwMode="auto">
              <a:xfrm>
                <a:off x="1424551" y="3004917"/>
                <a:ext cx="381052" cy="359945"/>
              </a:xfrm>
              <a:custGeom>
                <a:avLst/>
                <a:gdLst/>
                <a:ahLst/>
                <a:cxnLst>
                  <a:cxn ang="0">
                    <a:pos x="90" y="0"/>
                  </a:cxn>
                  <a:cxn ang="0">
                    <a:pos x="19" y="63"/>
                  </a:cxn>
                  <a:cxn ang="0">
                    <a:pos x="7" y="74"/>
                  </a:cxn>
                  <a:cxn ang="0">
                    <a:pos x="0" y="80"/>
                  </a:cxn>
                  <a:cxn ang="0">
                    <a:pos x="126" y="221"/>
                  </a:cxn>
                  <a:cxn ang="0">
                    <a:pos x="134" y="215"/>
                  </a:cxn>
                  <a:cxn ang="0">
                    <a:pos x="146" y="204"/>
                  </a:cxn>
                  <a:cxn ang="0">
                    <a:pos x="216" y="141"/>
                  </a:cxn>
                  <a:cxn ang="0">
                    <a:pos x="90" y="0"/>
                  </a:cxn>
                  <a:cxn ang="0">
                    <a:pos x="67" y="147"/>
                  </a:cxn>
                  <a:cxn ang="0">
                    <a:pos x="68" y="137"/>
                  </a:cxn>
                  <a:cxn ang="0">
                    <a:pos x="78" y="137"/>
                  </a:cxn>
                  <a:cxn ang="0">
                    <a:pos x="78" y="148"/>
                  </a:cxn>
                  <a:cxn ang="0">
                    <a:pos x="67" y="147"/>
                  </a:cxn>
                  <a:cxn ang="0">
                    <a:pos x="140" y="198"/>
                  </a:cxn>
                  <a:cxn ang="0">
                    <a:pos x="25" y="69"/>
                  </a:cxn>
                  <a:cxn ang="0">
                    <a:pos x="89" y="11"/>
                  </a:cxn>
                  <a:cxn ang="0">
                    <a:pos x="204" y="140"/>
                  </a:cxn>
                  <a:cxn ang="0">
                    <a:pos x="140" y="198"/>
                  </a:cxn>
                </a:cxnLst>
                <a:rect l="0" t="0" r="r" b="b"/>
                <a:pathLst>
                  <a:path w="216" h="221">
                    <a:moveTo>
                      <a:pt x="90" y="0"/>
                    </a:moveTo>
                    <a:cubicBezTo>
                      <a:pt x="19" y="63"/>
                      <a:pt x="19" y="63"/>
                      <a:pt x="19" y="63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126" y="221"/>
                      <a:pt x="126" y="221"/>
                      <a:pt x="126" y="221"/>
                    </a:cubicBezTo>
                    <a:cubicBezTo>
                      <a:pt x="134" y="215"/>
                      <a:pt x="134" y="215"/>
                      <a:pt x="134" y="215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216" y="141"/>
                      <a:pt x="216" y="141"/>
                      <a:pt x="216" y="141"/>
                    </a:cubicBezTo>
                    <a:lnTo>
                      <a:pt x="90" y="0"/>
                    </a:lnTo>
                    <a:close/>
                    <a:moveTo>
                      <a:pt x="67" y="147"/>
                    </a:moveTo>
                    <a:cubicBezTo>
                      <a:pt x="65" y="144"/>
                      <a:pt x="65" y="139"/>
                      <a:pt x="68" y="137"/>
                    </a:cubicBezTo>
                    <a:cubicBezTo>
                      <a:pt x="71" y="134"/>
                      <a:pt x="76" y="134"/>
                      <a:pt x="78" y="137"/>
                    </a:cubicBezTo>
                    <a:cubicBezTo>
                      <a:pt x="81" y="140"/>
                      <a:pt x="81" y="145"/>
                      <a:pt x="78" y="148"/>
                    </a:cubicBezTo>
                    <a:cubicBezTo>
                      <a:pt x="75" y="150"/>
                      <a:pt x="70" y="150"/>
                      <a:pt x="67" y="147"/>
                    </a:cubicBezTo>
                    <a:close/>
                    <a:moveTo>
                      <a:pt x="140" y="198"/>
                    </a:moveTo>
                    <a:cubicBezTo>
                      <a:pt x="25" y="69"/>
                      <a:pt x="25" y="69"/>
                      <a:pt x="25" y="69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204" y="140"/>
                      <a:pt x="204" y="140"/>
                      <a:pt x="204" y="140"/>
                    </a:cubicBezTo>
                    <a:lnTo>
                      <a:pt x="140" y="19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1" name="Freeform 131"/>
              <p:cNvSpPr>
                <a:spLocks noEditPoints="1"/>
              </p:cNvSpPr>
              <p:nvPr/>
            </p:nvSpPr>
            <p:spPr bwMode="auto">
              <a:xfrm>
                <a:off x="4418250" y="4781243"/>
                <a:ext cx="302887" cy="172773"/>
              </a:xfrm>
              <a:custGeom>
                <a:avLst/>
                <a:gdLst/>
                <a:ahLst/>
                <a:cxnLst>
                  <a:cxn ang="0">
                    <a:pos x="171" y="34"/>
                  </a:cxn>
                  <a:cxn ang="0">
                    <a:pos x="148" y="26"/>
                  </a:cxn>
                  <a:cxn ang="0">
                    <a:pos x="128" y="3"/>
                  </a:cxn>
                  <a:cxn ang="0">
                    <a:pos x="109" y="14"/>
                  </a:cxn>
                  <a:cxn ang="0">
                    <a:pos x="77" y="24"/>
                  </a:cxn>
                  <a:cxn ang="0">
                    <a:pos x="57" y="2"/>
                  </a:cxn>
                  <a:cxn ang="0">
                    <a:pos x="37" y="13"/>
                  </a:cxn>
                  <a:cxn ang="0">
                    <a:pos x="8" y="21"/>
                  </a:cxn>
                  <a:cxn ang="0">
                    <a:pos x="11" y="61"/>
                  </a:cxn>
                  <a:cxn ang="0">
                    <a:pos x="10" y="84"/>
                  </a:cxn>
                  <a:cxn ang="0">
                    <a:pos x="38" y="92"/>
                  </a:cxn>
                  <a:cxn ang="0">
                    <a:pos x="51" y="105"/>
                  </a:cxn>
                  <a:cxn ang="0">
                    <a:pos x="78" y="83"/>
                  </a:cxn>
                  <a:cxn ang="0">
                    <a:pos x="94" y="84"/>
                  </a:cxn>
                  <a:cxn ang="0">
                    <a:pos x="116" y="105"/>
                  </a:cxn>
                  <a:cxn ang="0">
                    <a:pos x="135" y="92"/>
                  </a:cxn>
                  <a:cxn ang="0">
                    <a:pos x="158" y="87"/>
                  </a:cxn>
                  <a:cxn ang="0">
                    <a:pos x="158" y="28"/>
                  </a:cxn>
                  <a:cxn ang="0">
                    <a:pos x="164" y="34"/>
                  </a:cxn>
                  <a:cxn ang="0">
                    <a:pos x="158" y="43"/>
                  </a:cxn>
                  <a:cxn ang="0">
                    <a:pos x="158" y="28"/>
                  </a:cxn>
                  <a:cxn ang="0">
                    <a:pos x="124" y="9"/>
                  </a:cxn>
                  <a:cxn ang="0">
                    <a:pos x="119" y="19"/>
                  </a:cxn>
                  <a:cxn ang="0">
                    <a:pos x="87" y="27"/>
                  </a:cxn>
                  <a:cxn ang="0">
                    <a:pos x="86" y="39"/>
                  </a:cxn>
                  <a:cxn ang="0">
                    <a:pos x="86" y="39"/>
                  </a:cxn>
                  <a:cxn ang="0">
                    <a:pos x="45" y="10"/>
                  </a:cxn>
                  <a:cxn ang="0">
                    <a:pos x="56" y="12"/>
                  </a:cxn>
                  <a:cxn ang="0">
                    <a:pos x="45" y="10"/>
                  </a:cxn>
                  <a:cxn ang="0">
                    <a:pos x="15" y="26"/>
                  </a:cxn>
                  <a:cxn ang="0">
                    <a:pos x="18" y="37"/>
                  </a:cxn>
                  <a:cxn ang="0">
                    <a:pos x="10" y="74"/>
                  </a:cxn>
                  <a:cxn ang="0">
                    <a:pos x="19" y="68"/>
                  </a:cxn>
                  <a:cxn ang="0">
                    <a:pos x="56" y="95"/>
                  </a:cxn>
                  <a:cxn ang="0">
                    <a:pos x="46" y="89"/>
                  </a:cxn>
                  <a:cxn ang="0">
                    <a:pos x="56" y="95"/>
                  </a:cxn>
                  <a:cxn ang="0">
                    <a:pos x="41" y="85"/>
                  </a:cxn>
                  <a:cxn ang="0">
                    <a:pos x="18" y="60"/>
                  </a:cxn>
                  <a:cxn ang="0">
                    <a:pos x="28" y="36"/>
                  </a:cxn>
                  <a:cxn ang="0">
                    <a:pos x="44" y="24"/>
                  </a:cxn>
                  <a:cxn ang="0">
                    <a:pos x="74" y="31"/>
                  </a:cxn>
                  <a:cxn ang="0">
                    <a:pos x="83" y="61"/>
                  </a:cxn>
                  <a:cxn ang="0">
                    <a:pos x="61" y="84"/>
                  </a:cxn>
                  <a:cxn ang="0">
                    <a:pos x="87" y="83"/>
                  </a:cxn>
                  <a:cxn ang="0">
                    <a:pos x="87" y="67"/>
                  </a:cxn>
                  <a:cxn ang="0">
                    <a:pos x="128" y="96"/>
                  </a:cxn>
                  <a:cxn ang="0">
                    <a:pos x="117" y="90"/>
                  </a:cxn>
                  <a:cxn ang="0">
                    <a:pos x="128" y="96"/>
                  </a:cxn>
                  <a:cxn ang="0">
                    <a:pos x="112" y="86"/>
                  </a:cxn>
                  <a:cxn ang="0">
                    <a:pos x="92" y="62"/>
                  </a:cxn>
                  <a:cxn ang="0">
                    <a:pos x="98" y="28"/>
                  </a:cxn>
                  <a:cxn ang="0">
                    <a:pos x="121" y="27"/>
                  </a:cxn>
                  <a:cxn ang="0">
                    <a:pos x="145" y="34"/>
                  </a:cxn>
                  <a:cxn ang="0">
                    <a:pos x="145" y="74"/>
                  </a:cxn>
                  <a:cxn ang="0">
                    <a:pos x="129" y="82"/>
                  </a:cxn>
                  <a:cxn ang="0">
                    <a:pos x="158" y="80"/>
                  </a:cxn>
                  <a:cxn ang="0">
                    <a:pos x="158" y="68"/>
                  </a:cxn>
                </a:cxnLst>
                <a:rect l="0" t="0" r="r" b="b"/>
                <a:pathLst>
                  <a:path w="171" h="106">
                    <a:moveTo>
                      <a:pt x="164" y="63"/>
                    </a:moveTo>
                    <a:cubicBezTo>
                      <a:pt x="163" y="45"/>
                      <a:pt x="163" y="45"/>
                      <a:pt x="163" y="45"/>
                    </a:cubicBezTo>
                    <a:cubicBezTo>
                      <a:pt x="168" y="43"/>
                      <a:pt x="171" y="39"/>
                      <a:pt x="171" y="34"/>
                    </a:cubicBezTo>
                    <a:cubicBezTo>
                      <a:pt x="171" y="31"/>
                      <a:pt x="169" y="27"/>
                      <a:pt x="167" y="25"/>
                    </a:cubicBezTo>
                    <a:cubicBezTo>
                      <a:pt x="165" y="22"/>
                      <a:pt x="161" y="21"/>
                      <a:pt x="158" y="21"/>
                    </a:cubicBezTo>
                    <a:cubicBezTo>
                      <a:pt x="154" y="21"/>
                      <a:pt x="150" y="23"/>
                      <a:pt x="148" y="26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34" y="15"/>
                      <a:pt x="135" y="13"/>
                      <a:pt x="134" y="11"/>
                    </a:cubicBezTo>
                    <a:cubicBezTo>
                      <a:pt x="133" y="8"/>
                      <a:pt x="131" y="5"/>
                      <a:pt x="128" y="3"/>
                    </a:cubicBezTo>
                    <a:cubicBezTo>
                      <a:pt x="126" y="2"/>
                      <a:pt x="124" y="1"/>
                      <a:pt x="122" y="1"/>
                    </a:cubicBezTo>
                    <a:cubicBezTo>
                      <a:pt x="117" y="1"/>
                      <a:pt x="113" y="4"/>
                      <a:pt x="110" y="8"/>
                    </a:cubicBezTo>
                    <a:cubicBezTo>
                      <a:pt x="109" y="10"/>
                      <a:pt x="109" y="12"/>
                      <a:pt x="109" y="14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2" y="21"/>
                      <a:pt x="89" y="20"/>
                      <a:pt x="86" y="20"/>
                    </a:cubicBezTo>
                    <a:cubicBezTo>
                      <a:pt x="83" y="20"/>
                      <a:pt x="79" y="22"/>
                      <a:pt x="77" y="24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4"/>
                      <a:pt x="63" y="12"/>
                      <a:pt x="63" y="10"/>
                    </a:cubicBezTo>
                    <a:cubicBezTo>
                      <a:pt x="62" y="7"/>
                      <a:pt x="60" y="4"/>
                      <a:pt x="57" y="2"/>
                    </a:cubicBezTo>
                    <a:cubicBezTo>
                      <a:pt x="55" y="1"/>
                      <a:pt x="52" y="0"/>
                      <a:pt x="50" y="0"/>
                    </a:cubicBezTo>
                    <a:cubicBezTo>
                      <a:pt x="46" y="0"/>
                      <a:pt x="41" y="3"/>
                      <a:pt x="39" y="7"/>
                    </a:cubicBezTo>
                    <a:cubicBezTo>
                      <a:pt x="38" y="9"/>
                      <a:pt x="37" y="11"/>
                      <a:pt x="37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18" y="19"/>
                      <a:pt x="15" y="19"/>
                    </a:cubicBezTo>
                    <a:cubicBezTo>
                      <a:pt x="13" y="19"/>
                      <a:pt x="10" y="20"/>
                      <a:pt x="8" y="21"/>
                    </a:cubicBezTo>
                    <a:cubicBezTo>
                      <a:pt x="2" y="25"/>
                      <a:pt x="0" y="33"/>
                      <a:pt x="4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6" y="64"/>
                      <a:pt x="5" y="66"/>
                    </a:cubicBezTo>
                    <a:cubicBezTo>
                      <a:pt x="3" y="69"/>
                      <a:pt x="3" y="73"/>
                      <a:pt x="4" y="76"/>
                    </a:cubicBezTo>
                    <a:cubicBezTo>
                      <a:pt x="4" y="80"/>
                      <a:pt x="7" y="82"/>
                      <a:pt x="10" y="84"/>
                    </a:cubicBezTo>
                    <a:cubicBezTo>
                      <a:pt x="11" y="85"/>
                      <a:pt x="14" y="86"/>
                      <a:pt x="16" y="86"/>
                    </a:cubicBezTo>
                    <a:cubicBezTo>
                      <a:pt x="19" y="86"/>
                      <a:pt x="21" y="85"/>
                      <a:pt x="24" y="83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3"/>
                      <a:pt x="38" y="94"/>
                      <a:pt x="39" y="96"/>
                    </a:cubicBezTo>
                    <a:cubicBezTo>
                      <a:pt x="40" y="99"/>
                      <a:pt x="42" y="102"/>
                      <a:pt x="45" y="104"/>
                    </a:cubicBezTo>
                    <a:cubicBezTo>
                      <a:pt x="47" y="105"/>
                      <a:pt x="49" y="105"/>
                      <a:pt x="51" y="105"/>
                    </a:cubicBezTo>
                    <a:cubicBezTo>
                      <a:pt x="56" y="105"/>
                      <a:pt x="60" y="103"/>
                      <a:pt x="62" y="99"/>
                    </a:cubicBezTo>
                    <a:cubicBezTo>
                      <a:pt x="64" y="96"/>
                      <a:pt x="64" y="93"/>
                      <a:pt x="64" y="91"/>
                    </a:cubicBezTo>
                    <a:cubicBezTo>
                      <a:pt x="78" y="83"/>
                      <a:pt x="78" y="83"/>
                      <a:pt x="78" y="83"/>
                    </a:cubicBezTo>
                    <a:cubicBezTo>
                      <a:pt x="80" y="85"/>
                      <a:pt x="83" y="86"/>
                      <a:pt x="86" y="86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9" y="86"/>
                      <a:pt x="92" y="85"/>
                      <a:pt x="94" y="84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4"/>
                      <a:pt x="110" y="95"/>
                      <a:pt x="110" y="97"/>
                    </a:cubicBezTo>
                    <a:cubicBezTo>
                      <a:pt x="111" y="100"/>
                      <a:pt x="113" y="103"/>
                      <a:pt x="116" y="105"/>
                    </a:cubicBezTo>
                    <a:cubicBezTo>
                      <a:pt x="118" y="106"/>
                      <a:pt x="120" y="106"/>
                      <a:pt x="122" y="106"/>
                    </a:cubicBezTo>
                    <a:cubicBezTo>
                      <a:pt x="127" y="106"/>
                      <a:pt x="131" y="104"/>
                      <a:pt x="134" y="100"/>
                    </a:cubicBezTo>
                    <a:cubicBezTo>
                      <a:pt x="135" y="97"/>
                      <a:pt x="136" y="94"/>
                      <a:pt x="135" y="92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52" y="86"/>
                      <a:pt x="155" y="87"/>
                      <a:pt x="158" y="87"/>
                    </a:cubicBezTo>
                    <a:cubicBezTo>
                      <a:pt x="158" y="87"/>
                      <a:pt x="158" y="87"/>
                      <a:pt x="158" y="87"/>
                    </a:cubicBezTo>
                    <a:cubicBezTo>
                      <a:pt x="165" y="87"/>
                      <a:pt x="171" y="81"/>
                      <a:pt x="171" y="74"/>
                    </a:cubicBezTo>
                    <a:cubicBezTo>
                      <a:pt x="171" y="69"/>
                      <a:pt x="168" y="65"/>
                      <a:pt x="164" y="63"/>
                    </a:cubicBezTo>
                    <a:close/>
                    <a:moveTo>
                      <a:pt x="158" y="28"/>
                    </a:moveTo>
                    <a:cubicBezTo>
                      <a:pt x="158" y="28"/>
                      <a:pt x="158" y="28"/>
                      <a:pt x="158" y="28"/>
                    </a:cubicBezTo>
                    <a:cubicBezTo>
                      <a:pt x="159" y="28"/>
                      <a:pt x="161" y="29"/>
                      <a:pt x="162" y="30"/>
                    </a:cubicBezTo>
                    <a:cubicBezTo>
                      <a:pt x="163" y="31"/>
                      <a:pt x="164" y="32"/>
                      <a:pt x="164" y="34"/>
                    </a:cubicBezTo>
                    <a:cubicBezTo>
                      <a:pt x="164" y="37"/>
                      <a:pt x="161" y="40"/>
                      <a:pt x="158" y="40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4" y="40"/>
                      <a:pt x="152" y="37"/>
                      <a:pt x="152" y="34"/>
                    </a:cubicBezTo>
                    <a:cubicBezTo>
                      <a:pt x="152" y="31"/>
                      <a:pt x="155" y="28"/>
                      <a:pt x="158" y="28"/>
                    </a:cubicBezTo>
                    <a:close/>
                    <a:moveTo>
                      <a:pt x="116" y="11"/>
                    </a:moveTo>
                    <a:cubicBezTo>
                      <a:pt x="117" y="9"/>
                      <a:pt x="119" y="8"/>
                      <a:pt x="122" y="8"/>
                    </a:cubicBezTo>
                    <a:cubicBezTo>
                      <a:pt x="123" y="8"/>
                      <a:pt x="124" y="9"/>
                      <a:pt x="124" y="9"/>
                    </a:cubicBezTo>
                    <a:cubicBezTo>
                      <a:pt x="126" y="10"/>
                      <a:pt x="127" y="11"/>
                      <a:pt x="127" y="13"/>
                    </a:cubicBezTo>
                    <a:cubicBezTo>
                      <a:pt x="128" y="14"/>
                      <a:pt x="127" y="16"/>
                      <a:pt x="127" y="17"/>
                    </a:cubicBezTo>
                    <a:cubicBezTo>
                      <a:pt x="125" y="20"/>
                      <a:pt x="121" y="21"/>
                      <a:pt x="119" y="19"/>
                    </a:cubicBezTo>
                    <a:cubicBezTo>
                      <a:pt x="116" y="18"/>
                      <a:pt x="115" y="14"/>
                      <a:pt x="116" y="11"/>
                    </a:cubicBezTo>
                    <a:close/>
                    <a:moveTo>
                      <a:pt x="87" y="27"/>
                    </a:moveTo>
                    <a:cubicBezTo>
                      <a:pt x="87" y="27"/>
                      <a:pt x="87" y="27"/>
                      <a:pt x="87" y="27"/>
                    </a:cubicBezTo>
                    <a:cubicBezTo>
                      <a:pt x="88" y="27"/>
                      <a:pt x="90" y="28"/>
                      <a:pt x="91" y="29"/>
                    </a:cubicBezTo>
                    <a:cubicBezTo>
                      <a:pt x="92" y="30"/>
                      <a:pt x="92" y="31"/>
                      <a:pt x="92" y="33"/>
                    </a:cubicBezTo>
                    <a:cubicBezTo>
                      <a:pt x="92" y="36"/>
                      <a:pt x="90" y="39"/>
                      <a:pt x="86" y="39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3" y="39"/>
                      <a:pt x="80" y="36"/>
                      <a:pt x="81" y="33"/>
                    </a:cubicBezTo>
                    <a:cubicBezTo>
                      <a:pt x="81" y="30"/>
                      <a:pt x="83" y="27"/>
                      <a:pt x="87" y="27"/>
                    </a:cubicBezTo>
                    <a:close/>
                    <a:moveTo>
                      <a:pt x="45" y="10"/>
                    </a:moveTo>
                    <a:cubicBezTo>
                      <a:pt x="46" y="8"/>
                      <a:pt x="48" y="7"/>
                      <a:pt x="50" y="7"/>
                    </a:cubicBezTo>
                    <a:cubicBezTo>
                      <a:pt x="51" y="7"/>
                      <a:pt x="52" y="8"/>
                      <a:pt x="53" y="8"/>
                    </a:cubicBezTo>
                    <a:cubicBezTo>
                      <a:pt x="55" y="9"/>
                      <a:pt x="56" y="10"/>
                      <a:pt x="56" y="12"/>
                    </a:cubicBezTo>
                    <a:cubicBezTo>
                      <a:pt x="56" y="13"/>
                      <a:pt x="56" y="15"/>
                      <a:pt x="55" y="16"/>
                    </a:cubicBezTo>
                    <a:cubicBezTo>
                      <a:pt x="54" y="19"/>
                      <a:pt x="50" y="20"/>
                      <a:pt x="47" y="18"/>
                    </a:cubicBezTo>
                    <a:cubicBezTo>
                      <a:pt x="44" y="17"/>
                      <a:pt x="43" y="13"/>
                      <a:pt x="45" y="10"/>
                    </a:cubicBezTo>
                    <a:close/>
                    <a:moveTo>
                      <a:pt x="10" y="35"/>
                    </a:moveTo>
                    <a:cubicBezTo>
                      <a:pt x="8" y="33"/>
                      <a:pt x="9" y="29"/>
                      <a:pt x="12" y="27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7" y="26"/>
                      <a:pt x="19" y="28"/>
                      <a:pt x="20" y="29"/>
                    </a:cubicBezTo>
                    <a:cubicBezTo>
                      <a:pt x="21" y="31"/>
                      <a:pt x="21" y="32"/>
                      <a:pt x="21" y="34"/>
                    </a:cubicBezTo>
                    <a:cubicBezTo>
                      <a:pt x="20" y="35"/>
                      <a:pt x="19" y="37"/>
                      <a:pt x="18" y="37"/>
                    </a:cubicBezTo>
                    <a:cubicBezTo>
                      <a:pt x="15" y="39"/>
                      <a:pt x="12" y="38"/>
                      <a:pt x="10" y="35"/>
                    </a:cubicBezTo>
                    <a:close/>
                    <a:moveTo>
                      <a:pt x="13" y="78"/>
                    </a:moveTo>
                    <a:cubicBezTo>
                      <a:pt x="12" y="77"/>
                      <a:pt x="11" y="76"/>
                      <a:pt x="10" y="74"/>
                    </a:cubicBezTo>
                    <a:cubicBezTo>
                      <a:pt x="10" y="73"/>
                      <a:pt x="10" y="71"/>
                      <a:pt x="11" y="70"/>
                    </a:cubicBezTo>
                    <a:cubicBezTo>
                      <a:pt x="12" y="68"/>
                      <a:pt x="14" y="67"/>
                      <a:pt x="16" y="67"/>
                    </a:cubicBezTo>
                    <a:cubicBezTo>
                      <a:pt x="17" y="67"/>
                      <a:pt x="18" y="67"/>
                      <a:pt x="19" y="68"/>
                    </a:cubicBezTo>
                    <a:cubicBezTo>
                      <a:pt x="22" y="69"/>
                      <a:pt x="23" y="73"/>
                      <a:pt x="21" y="76"/>
                    </a:cubicBezTo>
                    <a:cubicBezTo>
                      <a:pt x="20" y="79"/>
                      <a:pt x="16" y="80"/>
                      <a:pt x="13" y="78"/>
                    </a:cubicBezTo>
                    <a:close/>
                    <a:moveTo>
                      <a:pt x="56" y="95"/>
                    </a:moveTo>
                    <a:cubicBezTo>
                      <a:pt x="55" y="98"/>
                      <a:pt x="51" y="99"/>
                      <a:pt x="48" y="97"/>
                    </a:cubicBezTo>
                    <a:cubicBezTo>
                      <a:pt x="47" y="97"/>
                      <a:pt x="46" y="95"/>
                      <a:pt x="45" y="94"/>
                    </a:cubicBezTo>
                    <a:cubicBezTo>
                      <a:pt x="45" y="92"/>
                      <a:pt x="45" y="91"/>
                      <a:pt x="46" y="89"/>
                    </a:cubicBezTo>
                    <a:cubicBezTo>
                      <a:pt x="47" y="88"/>
                      <a:pt x="49" y="86"/>
                      <a:pt x="51" y="86"/>
                    </a:cubicBezTo>
                    <a:cubicBezTo>
                      <a:pt x="52" y="86"/>
                      <a:pt x="53" y="87"/>
                      <a:pt x="54" y="87"/>
                    </a:cubicBezTo>
                    <a:cubicBezTo>
                      <a:pt x="57" y="89"/>
                      <a:pt x="58" y="92"/>
                      <a:pt x="56" y="95"/>
                    </a:cubicBezTo>
                    <a:close/>
                    <a:moveTo>
                      <a:pt x="58" y="81"/>
                    </a:moveTo>
                    <a:cubicBezTo>
                      <a:pt x="56" y="80"/>
                      <a:pt x="53" y="79"/>
                      <a:pt x="51" y="79"/>
                    </a:cubicBezTo>
                    <a:cubicBezTo>
                      <a:pt x="47" y="79"/>
                      <a:pt x="43" y="82"/>
                      <a:pt x="41" y="85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30" y="72"/>
                      <a:pt x="28" y="65"/>
                      <a:pt x="22" y="62"/>
                    </a:cubicBezTo>
                    <a:cubicBezTo>
                      <a:pt x="21" y="61"/>
                      <a:pt x="20" y="60"/>
                      <a:pt x="18" y="60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5"/>
                      <a:pt x="21" y="44"/>
                      <a:pt x="22" y="43"/>
                    </a:cubicBezTo>
                    <a:cubicBezTo>
                      <a:pt x="25" y="42"/>
                      <a:pt x="27" y="39"/>
                      <a:pt x="28" y="36"/>
                    </a:cubicBezTo>
                    <a:cubicBezTo>
                      <a:pt x="28" y="33"/>
                      <a:pt x="28" y="30"/>
                      <a:pt x="27" y="27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0" y="22"/>
                      <a:pt x="42" y="23"/>
                      <a:pt x="44" y="24"/>
                    </a:cubicBezTo>
                    <a:cubicBezTo>
                      <a:pt x="46" y="26"/>
                      <a:pt x="48" y="26"/>
                      <a:pt x="50" y="26"/>
                    </a:cubicBezTo>
                    <a:cubicBezTo>
                      <a:pt x="54" y="26"/>
                      <a:pt x="57" y="25"/>
                      <a:pt x="59" y="22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31"/>
                      <a:pt x="74" y="32"/>
                      <a:pt x="74" y="33"/>
                    </a:cubicBezTo>
                    <a:cubicBezTo>
                      <a:pt x="73" y="38"/>
                      <a:pt x="77" y="43"/>
                      <a:pt x="82" y="45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78" y="63"/>
                      <a:pt x="74" y="67"/>
                      <a:pt x="74" y="73"/>
                    </a:cubicBezTo>
                    <a:cubicBezTo>
                      <a:pt x="74" y="74"/>
                      <a:pt x="74" y="76"/>
                      <a:pt x="74" y="77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0" y="83"/>
                      <a:pt x="59" y="82"/>
                      <a:pt x="58" y="81"/>
                    </a:cubicBezTo>
                    <a:close/>
                    <a:moveTo>
                      <a:pt x="87" y="79"/>
                    </a:moveTo>
                    <a:cubicBezTo>
                      <a:pt x="87" y="83"/>
                      <a:pt x="87" y="83"/>
                      <a:pt x="87" y="83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3" y="79"/>
                      <a:pt x="81" y="76"/>
                      <a:pt x="81" y="73"/>
                    </a:cubicBezTo>
                    <a:cubicBezTo>
                      <a:pt x="81" y="70"/>
                      <a:pt x="83" y="67"/>
                      <a:pt x="87" y="67"/>
                    </a:cubicBezTo>
                    <a:cubicBezTo>
                      <a:pt x="90" y="67"/>
                      <a:pt x="93" y="70"/>
                      <a:pt x="93" y="73"/>
                    </a:cubicBezTo>
                    <a:cubicBezTo>
                      <a:pt x="92" y="76"/>
                      <a:pt x="90" y="79"/>
                      <a:pt x="87" y="79"/>
                    </a:cubicBezTo>
                    <a:close/>
                    <a:moveTo>
                      <a:pt x="128" y="96"/>
                    </a:moveTo>
                    <a:cubicBezTo>
                      <a:pt x="126" y="99"/>
                      <a:pt x="122" y="100"/>
                      <a:pt x="120" y="98"/>
                    </a:cubicBezTo>
                    <a:cubicBezTo>
                      <a:pt x="118" y="98"/>
                      <a:pt x="117" y="96"/>
                      <a:pt x="117" y="95"/>
                    </a:cubicBezTo>
                    <a:cubicBezTo>
                      <a:pt x="116" y="93"/>
                      <a:pt x="117" y="92"/>
                      <a:pt x="117" y="90"/>
                    </a:cubicBezTo>
                    <a:cubicBezTo>
                      <a:pt x="118" y="89"/>
                      <a:pt x="120" y="87"/>
                      <a:pt x="123" y="87"/>
                    </a:cubicBezTo>
                    <a:cubicBezTo>
                      <a:pt x="124" y="87"/>
                      <a:pt x="125" y="88"/>
                      <a:pt x="125" y="88"/>
                    </a:cubicBezTo>
                    <a:cubicBezTo>
                      <a:pt x="128" y="90"/>
                      <a:pt x="129" y="93"/>
                      <a:pt x="128" y="96"/>
                    </a:cubicBezTo>
                    <a:close/>
                    <a:moveTo>
                      <a:pt x="129" y="82"/>
                    </a:moveTo>
                    <a:cubicBezTo>
                      <a:pt x="127" y="81"/>
                      <a:pt x="125" y="80"/>
                      <a:pt x="123" y="80"/>
                    </a:cubicBezTo>
                    <a:cubicBezTo>
                      <a:pt x="118" y="80"/>
                      <a:pt x="114" y="83"/>
                      <a:pt x="112" y="86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9" y="77"/>
                      <a:pt x="99" y="75"/>
                      <a:pt x="99" y="73"/>
                    </a:cubicBezTo>
                    <a:cubicBezTo>
                      <a:pt x="100" y="68"/>
                      <a:pt x="97" y="64"/>
                      <a:pt x="92" y="62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2"/>
                      <a:pt x="99" y="38"/>
                      <a:pt x="99" y="33"/>
                    </a:cubicBezTo>
                    <a:cubicBezTo>
                      <a:pt x="99" y="31"/>
                      <a:pt x="99" y="30"/>
                      <a:pt x="98" y="28"/>
                    </a:cubicBezTo>
                    <a:cubicBezTo>
                      <a:pt x="111" y="21"/>
                      <a:pt x="111" y="21"/>
                      <a:pt x="111" y="21"/>
                    </a:cubicBezTo>
                    <a:cubicBezTo>
                      <a:pt x="112" y="23"/>
                      <a:pt x="113" y="24"/>
                      <a:pt x="115" y="25"/>
                    </a:cubicBezTo>
                    <a:cubicBezTo>
                      <a:pt x="117" y="27"/>
                      <a:pt x="119" y="27"/>
                      <a:pt x="121" y="27"/>
                    </a:cubicBezTo>
                    <a:cubicBezTo>
                      <a:pt x="125" y="27"/>
                      <a:pt x="128" y="26"/>
                      <a:pt x="131" y="23"/>
                    </a:cubicBezTo>
                    <a:cubicBezTo>
                      <a:pt x="145" y="32"/>
                      <a:pt x="145" y="32"/>
                      <a:pt x="145" y="32"/>
                    </a:cubicBezTo>
                    <a:cubicBezTo>
                      <a:pt x="145" y="32"/>
                      <a:pt x="145" y="33"/>
                      <a:pt x="145" y="34"/>
                    </a:cubicBezTo>
                    <a:cubicBezTo>
                      <a:pt x="145" y="40"/>
                      <a:pt x="150" y="46"/>
                      <a:pt x="156" y="47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0" y="62"/>
                      <a:pt x="145" y="67"/>
                      <a:pt x="145" y="74"/>
                    </a:cubicBezTo>
                    <a:cubicBezTo>
                      <a:pt x="145" y="75"/>
                      <a:pt x="145" y="77"/>
                      <a:pt x="146" y="78"/>
                    </a:cubicBezTo>
                    <a:cubicBezTo>
                      <a:pt x="132" y="85"/>
                      <a:pt x="132" y="85"/>
                      <a:pt x="132" y="85"/>
                    </a:cubicBezTo>
                    <a:cubicBezTo>
                      <a:pt x="132" y="84"/>
                      <a:pt x="130" y="83"/>
                      <a:pt x="129" y="82"/>
                    </a:cubicBezTo>
                    <a:close/>
                    <a:moveTo>
                      <a:pt x="158" y="80"/>
                    </a:moveTo>
                    <a:cubicBezTo>
                      <a:pt x="158" y="84"/>
                      <a:pt x="158" y="84"/>
                      <a:pt x="158" y="84"/>
                    </a:cubicBezTo>
                    <a:cubicBezTo>
                      <a:pt x="158" y="80"/>
                      <a:pt x="158" y="80"/>
                      <a:pt x="158" y="80"/>
                    </a:cubicBezTo>
                    <a:cubicBezTo>
                      <a:pt x="156" y="80"/>
                      <a:pt x="155" y="79"/>
                      <a:pt x="154" y="78"/>
                    </a:cubicBezTo>
                    <a:cubicBezTo>
                      <a:pt x="153" y="77"/>
                      <a:pt x="152" y="76"/>
                      <a:pt x="152" y="74"/>
                    </a:cubicBezTo>
                    <a:cubicBezTo>
                      <a:pt x="152" y="71"/>
                      <a:pt x="155" y="68"/>
                      <a:pt x="158" y="68"/>
                    </a:cubicBezTo>
                    <a:cubicBezTo>
                      <a:pt x="161" y="68"/>
                      <a:pt x="164" y="71"/>
                      <a:pt x="164" y="74"/>
                    </a:cubicBezTo>
                    <a:cubicBezTo>
                      <a:pt x="164" y="77"/>
                      <a:pt x="161" y="80"/>
                      <a:pt x="158" y="8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2" name="Freeform 132"/>
              <p:cNvSpPr>
                <a:spLocks noEditPoints="1"/>
              </p:cNvSpPr>
              <p:nvPr/>
            </p:nvSpPr>
            <p:spPr bwMode="auto">
              <a:xfrm>
                <a:off x="910620" y="2211240"/>
                <a:ext cx="390822" cy="75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"/>
                  </a:cxn>
                  <a:cxn ang="0">
                    <a:pos x="200" y="42"/>
                  </a:cxn>
                  <a:cxn ang="0">
                    <a:pos x="200" y="0"/>
                  </a:cxn>
                  <a:cxn ang="0">
                    <a:pos x="0" y="0"/>
                  </a:cxn>
                  <a:cxn ang="0">
                    <a:pos x="192" y="34"/>
                  </a:cxn>
                  <a:cxn ang="0">
                    <a:pos x="8" y="34"/>
                  </a:cxn>
                  <a:cxn ang="0">
                    <a:pos x="8" y="8"/>
                  </a:cxn>
                  <a:cxn ang="0">
                    <a:pos x="192" y="8"/>
                  </a:cxn>
                  <a:cxn ang="0">
                    <a:pos x="192" y="34"/>
                  </a:cxn>
                </a:cxnLst>
                <a:rect l="0" t="0" r="r" b="b"/>
                <a:pathLst>
                  <a:path w="200" h="42">
                    <a:moveTo>
                      <a:pt x="0" y="0"/>
                    </a:moveTo>
                    <a:lnTo>
                      <a:pt x="0" y="42"/>
                    </a:lnTo>
                    <a:lnTo>
                      <a:pt x="200" y="42"/>
                    </a:lnTo>
                    <a:lnTo>
                      <a:pt x="200" y="0"/>
                    </a:lnTo>
                    <a:lnTo>
                      <a:pt x="0" y="0"/>
                    </a:lnTo>
                    <a:close/>
                    <a:moveTo>
                      <a:pt x="192" y="34"/>
                    </a:moveTo>
                    <a:lnTo>
                      <a:pt x="8" y="34"/>
                    </a:lnTo>
                    <a:lnTo>
                      <a:pt x="8" y="8"/>
                    </a:lnTo>
                    <a:lnTo>
                      <a:pt x="192" y="8"/>
                    </a:lnTo>
                    <a:lnTo>
                      <a:pt x="192" y="3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3" name="Rectangle 133"/>
              <p:cNvSpPr>
                <a:spLocks noChangeArrowheads="1"/>
              </p:cNvSpPr>
              <p:nvPr/>
            </p:nvSpPr>
            <p:spPr bwMode="auto">
              <a:xfrm>
                <a:off x="937978" y="2236436"/>
                <a:ext cx="244264" cy="25196"/>
              </a:xfrm>
              <a:prstGeom prst="rect">
                <a:avLst/>
              </a:prstGeom>
              <a:solidFill>
                <a:srgbClr val="C7C8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4" name="Freeform 134"/>
              <p:cNvSpPr>
                <a:spLocks/>
              </p:cNvSpPr>
              <p:nvPr/>
            </p:nvSpPr>
            <p:spPr bwMode="auto">
              <a:xfrm>
                <a:off x="803144" y="3175891"/>
                <a:ext cx="17587" cy="19797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0"/>
                  </a:cxn>
                </a:cxnLst>
                <a:rect l="0" t="0" r="r" b="b"/>
                <a:pathLst>
                  <a:path w="10" h="12">
                    <a:moveTo>
                      <a:pt x="10" y="0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7" y="12"/>
                      <a:pt x="10" y="12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5" name="Freeform 135"/>
              <p:cNvSpPr>
                <a:spLocks/>
              </p:cNvSpPr>
              <p:nvPr/>
            </p:nvSpPr>
            <p:spPr bwMode="auto">
              <a:xfrm>
                <a:off x="777740" y="3174091"/>
                <a:ext cx="21495" cy="19797"/>
              </a:xfrm>
              <a:custGeom>
                <a:avLst/>
                <a:gdLst/>
                <a:ahLst/>
                <a:cxnLst>
                  <a:cxn ang="0">
                    <a:pos x="11" y="1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1" y="1"/>
                  </a:cxn>
                </a:cxnLst>
                <a:rect l="0" t="0" r="r" b="b"/>
                <a:pathLst>
                  <a:path w="12" h="12">
                    <a:moveTo>
                      <a:pt x="11" y="1"/>
                    </a:moveTo>
                    <a:cubicBezTo>
                      <a:pt x="7" y="1"/>
                      <a:pt x="4" y="1"/>
                      <a:pt x="0" y="0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8" y="12"/>
                      <a:pt x="12" y="12"/>
                    </a:cubicBezTo>
                    <a:cubicBezTo>
                      <a:pt x="11" y="9"/>
                      <a:pt x="11" y="5"/>
                      <a:pt x="1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6" name="Freeform 136"/>
              <p:cNvSpPr>
                <a:spLocks/>
              </p:cNvSpPr>
              <p:nvPr/>
            </p:nvSpPr>
            <p:spPr bwMode="auto">
              <a:xfrm>
                <a:off x="746475" y="3150695"/>
                <a:ext cx="23449" cy="17997"/>
              </a:xfrm>
              <a:custGeom>
                <a:avLst/>
                <a:gdLst/>
                <a:ahLst/>
                <a:cxnLst>
                  <a:cxn ang="0">
                    <a:pos x="13" y="11"/>
                  </a:cxn>
                  <a:cxn ang="0">
                    <a:pos x="12" y="1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3" y="11"/>
                  </a:cxn>
                </a:cxnLst>
                <a:rect l="0" t="0" r="r" b="b"/>
                <a:pathLst>
                  <a:path w="13" h="11">
                    <a:moveTo>
                      <a:pt x="13" y="11"/>
                    </a:moveTo>
                    <a:cubicBezTo>
                      <a:pt x="12" y="7"/>
                      <a:pt x="12" y="4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1" y="10"/>
                    </a:cubicBezTo>
                    <a:cubicBezTo>
                      <a:pt x="5" y="10"/>
                      <a:pt x="9" y="10"/>
                      <a:pt x="13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7" name="Freeform 137"/>
              <p:cNvSpPr>
                <a:spLocks/>
              </p:cNvSpPr>
              <p:nvPr/>
            </p:nvSpPr>
            <p:spPr bwMode="auto">
              <a:xfrm>
                <a:off x="748429" y="3174091"/>
                <a:ext cx="23449" cy="19797"/>
              </a:xfrm>
              <a:custGeom>
                <a:avLst/>
                <a:gdLst/>
                <a:ahLst/>
                <a:cxnLst>
                  <a:cxn ang="0">
                    <a:pos x="13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3" y="12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cubicBezTo>
                      <a:pt x="12" y="8"/>
                      <a:pt x="12" y="4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1" y="7"/>
                      <a:pt x="1" y="11"/>
                    </a:cubicBezTo>
                    <a:cubicBezTo>
                      <a:pt x="5" y="11"/>
                      <a:pt x="9" y="12"/>
                      <a:pt x="13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8" name="Freeform 138"/>
              <p:cNvSpPr>
                <a:spLocks/>
              </p:cNvSpPr>
              <p:nvPr/>
            </p:nvSpPr>
            <p:spPr bwMode="auto">
              <a:xfrm>
                <a:off x="881308" y="3150695"/>
                <a:ext cx="23449" cy="1799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1"/>
                  </a:cxn>
                  <a:cxn ang="0">
                    <a:pos x="12" y="10"/>
                  </a:cxn>
                  <a:cxn ang="0">
                    <a:pos x="13" y="0"/>
                  </a:cxn>
                  <a:cxn ang="0">
                    <a:pos x="0" y="1"/>
                  </a:cxn>
                </a:cxnLst>
                <a:rect l="0" t="0" r="r" b="b"/>
                <a:pathLst>
                  <a:path w="13" h="11">
                    <a:moveTo>
                      <a:pt x="0" y="1"/>
                    </a:moveTo>
                    <a:cubicBezTo>
                      <a:pt x="0" y="4"/>
                      <a:pt x="0" y="7"/>
                      <a:pt x="0" y="11"/>
                    </a:cubicBezTo>
                    <a:cubicBezTo>
                      <a:pt x="4" y="10"/>
                      <a:pt x="8" y="10"/>
                      <a:pt x="12" y="10"/>
                    </a:cubicBezTo>
                    <a:cubicBezTo>
                      <a:pt x="12" y="7"/>
                      <a:pt x="13" y="3"/>
                      <a:pt x="13" y="0"/>
                    </a:cubicBezTo>
                    <a:cubicBezTo>
                      <a:pt x="9" y="0"/>
                      <a:pt x="4" y="0"/>
                      <a:pt x="0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9" name="Freeform 139"/>
              <p:cNvSpPr>
                <a:spLocks/>
              </p:cNvSpPr>
              <p:nvPr/>
            </p:nvSpPr>
            <p:spPr bwMode="auto">
              <a:xfrm>
                <a:off x="855905" y="3100303"/>
                <a:ext cx="19541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2"/>
                  </a:cxn>
                  <a:cxn ang="0">
                    <a:pos x="1" y="12"/>
                  </a:cxn>
                  <a:cxn ang="0">
                    <a:pos x="12" y="12"/>
                  </a:cxn>
                  <a:cxn ang="0">
                    <a:pos x="12" y="1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8"/>
                      <a:pt x="12" y="5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0" name="Freeform 140"/>
              <p:cNvSpPr>
                <a:spLocks/>
              </p:cNvSpPr>
              <p:nvPr/>
            </p:nvSpPr>
            <p:spPr bwMode="auto">
              <a:xfrm>
                <a:off x="853951" y="3174091"/>
                <a:ext cx="19541" cy="215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" y="1"/>
                  </a:cxn>
                  <a:cxn ang="0">
                    <a:pos x="0" y="13"/>
                  </a:cxn>
                  <a:cxn ang="0">
                    <a:pos x="11" y="12"/>
                  </a:cxn>
                  <a:cxn ang="0">
                    <a:pos x="12" y="0"/>
                  </a:cxn>
                </a:cxnLst>
                <a:rect l="0" t="0" r="r" b="b"/>
                <a:pathLst>
                  <a:path w="12" h="13">
                    <a:moveTo>
                      <a:pt x="12" y="0"/>
                    </a:moveTo>
                    <a:cubicBezTo>
                      <a:pt x="8" y="1"/>
                      <a:pt x="4" y="1"/>
                      <a:pt x="1" y="1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4" y="12"/>
                      <a:pt x="7" y="12"/>
                      <a:pt x="11" y="12"/>
                    </a:cubicBezTo>
                    <a:cubicBezTo>
                      <a:pt x="11" y="8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1" name="Freeform 141"/>
              <p:cNvSpPr>
                <a:spLocks/>
              </p:cNvSpPr>
              <p:nvPr/>
            </p:nvSpPr>
            <p:spPr bwMode="auto">
              <a:xfrm>
                <a:off x="828547" y="3078706"/>
                <a:ext cx="19541" cy="1619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11" y="10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11" h="10">
                    <a:moveTo>
                      <a:pt x="0" y="10"/>
                    </a:moveTo>
                    <a:cubicBezTo>
                      <a:pt x="3" y="10"/>
                      <a:pt x="7" y="10"/>
                      <a:pt x="11" y="10"/>
                    </a:cubicBezTo>
                    <a:cubicBezTo>
                      <a:pt x="11" y="7"/>
                      <a:pt x="11" y="4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2" name="Freeform 142"/>
              <p:cNvSpPr>
                <a:spLocks/>
              </p:cNvSpPr>
              <p:nvPr/>
            </p:nvSpPr>
            <p:spPr bwMode="auto">
              <a:xfrm>
                <a:off x="855905" y="3078706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11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2" h="11">
                    <a:moveTo>
                      <a:pt x="0" y="11"/>
                    </a:moveTo>
                    <a:cubicBezTo>
                      <a:pt x="4" y="11"/>
                      <a:pt x="8" y="11"/>
                      <a:pt x="12" y="11"/>
                    </a:cubicBezTo>
                    <a:cubicBezTo>
                      <a:pt x="12" y="8"/>
                      <a:pt x="11" y="4"/>
                      <a:pt x="11" y="1"/>
                    </a:cubicBezTo>
                    <a:cubicBezTo>
                      <a:pt x="7" y="1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3" name="Freeform 143"/>
              <p:cNvSpPr>
                <a:spLocks/>
              </p:cNvSpPr>
              <p:nvPr/>
            </p:nvSpPr>
            <p:spPr bwMode="auto">
              <a:xfrm>
                <a:off x="881308" y="3080506"/>
                <a:ext cx="23449" cy="161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0"/>
                  </a:cxn>
                  <a:cxn ang="0">
                    <a:pos x="13" y="10"/>
                  </a:cxn>
                  <a:cxn ang="0">
                    <a:pos x="12" y="1"/>
                  </a:cxn>
                  <a:cxn ang="0">
                    <a:pos x="0" y="0"/>
                  </a:cxn>
                </a:cxnLst>
                <a:rect l="0" t="0" r="r" b="b"/>
                <a:pathLst>
                  <a:path w="13" h="10">
                    <a:moveTo>
                      <a:pt x="0" y="0"/>
                    </a:moveTo>
                    <a:cubicBezTo>
                      <a:pt x="0" y="3"/>
                      <a:pt x="0" y="7"/>
                      <a:pt x="0" y="10"/>
                    </a:cubicBezTo>
                    <a:cubicBezTo>
                      <a:pt x="5" y="10"/>
                      <a:pt x="9" y="10"/>
                      <a:pt x="13" y="10"/>
                    </a:cubicBezTo>
                    <a:cubicBezTo>
                      <a:pt x="13" y="7"/>
                      <a:pt x="13" y="4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4" name="Freeform 144"/>
              <p:cNvSpPr>
                <a:spLocks/>
              </p:cNvSpPr>
              <p:nvPr/>
            </p:nvSpPr>
            <p:spPr bwMode="auto">
              <a:xfrm>
                <a:off x="746475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13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3" y="12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cubicBezTo>
                      <a:pt x="13" y="8"/>
                      <a:pt x="13" y="4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7"/>
                      <a:pt x="1" y="11"/>
                    </a:cubicBezTo>
                    <a:cubicBezTo>
                      <a:pt x="5" y="12"/>
                      <a:pt x="9" y="12"/>
                      <a:pt x="13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5" name="Freeform 145"/>
              <p:cNvSpPr>
                <a:spLocks/>
              </p:cNvSpPr>
              <p:nvPr/>
            </p:nvSpPr>
            <p:spPr bwMode="auto">
              <a:xfrm>
                <a:off x="773832" y="3078706"/>
                <a:ext cx="21495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1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2" h="11">
                    <a:moveTo>
                      <a:pt x="0" y="11"/>
                    </a:moveTo>
                    <a:cubicBezTo>
                      <a:pt x="4" y="10"/>
                      <a:pt x="8" y="10"/>
                      <a:pt x="12" y="10"/>
                    </a:cubicBezTo>
                    <a:cubicBezTo>
                      <a:pt x="12" y="7"/>
                      <a:pt x="12" y="4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6" name="Freeform 146"/>
              <p:cNvSpPr>
                <a:spLocks/>
              </p:cNvSpPr>
              <p:nvPr/>
            </p:nvSpPr>
            <p:spPr bwMode="auto">
              <a:xfrm>
                <a:off x="801190" y="3078706"/>
                <a:ext cx="19541" cy="1619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0"/>
                  </a:cxn>
                  <a:cxn ang="0">
                    <a:pos x="7" y="10"/>
                  </a:cxn>
                  <a:cxn ang="0">
                    <a:pos x="12" y="10"/>
                  </a:cxn>
                  <a:cxn ang="0">
                    <a:pos x="12" y="0"/>
                  </a:cxn>
                  <a:cxn ang="0">
                    <a:pos x="9" y="0"/>
                  </a:cxn>
                  <a:cxn ang="0">
                    <a:pos x="1" y="0"/>
                  </a:cxn>
                </a:cxnLst>
                <a:rect l="0" t="0" r="r" b="b"/>
                <a:pathLst>
                  <a:path w="12" h="10">
                    <a:moveTo>
                      <a:pt x="1" y="0"/>
                    </a:moveTo>
                    <a:cubicBezTo>
                      <a:pt x="0" y="3"/>
                      <a:pt x="0" y="7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10"/>
                      <a:pt x="12" y="1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6" y="0"/>
                      <a:pt x="4" y="0"/>
                      <a:pt x="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7" name="Freeform 147"/>
              <p:cNvSpPr>
                <a:spLocks/>
              </p:cNvSpPr>
              <p:nvPr/>
            </p:nvSpPr>
            <p:spPr bwMode="auto">
              <a:xfrm>
                <a:off x="828547" y="3175891"/>
                <a:ext cx="19541" cy="19797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" y="12"/>
                  </a:cxn>
                  <a:cxn ang="0">
                    <a:pos x="10" y="12"/>
                  </a:cxn>
                </a:cxnLst>
                <a:rect l="0" t="0" r="r" b="b"/>
                <a:pathLst>
                  <a:path w="11" h="12">
                    <a:moveTo>
                      <a:pt x="10" y="12"/>
                    </a:moveTo>
                    <a:cubicBezTo>
                      <a:pt x="10" y="8"/>
                      <a:pt x="11" y="4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4" y="12"/>
                      <a:pt x="7" y="12"/>
                      <a:pt x="1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8" name="Freeform 148"/>
              <p:cNvSpPr>
                <a:spLocks/>
              </p:cNvSpPr>
              <p:nvPr/>
            </p:nvSpPr>
            <p:spPr bwMode="auto">
              <a:xfrm>
                <a:off x="775786" y="3030113"/>
                <a:ext cx="21495" cy="17997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1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1" y="1"/>
                  </a:cxn>
                </a:cxnLst>
                <a:rect l="0" t="0" r="r" b="b"/>
                <a:pathLst>
                  <a:path w="12" h="11">
                    <a:moveTo>
                      <a:pt x="1" y="1"/>
                    </a:moveTo>
                    <a:cubicBezTo>
                      <a:pt x="1" y="4"/>
                      <a:pt x="1" y="8"/>
                      <a:pt x="0" y="11"/>
                    </a:cubicBezTo>
                    <a:cubicBezTo>
                      <a:pt x="4" y="11"/>
                      <a:pt x="8" y="11"/>
                      <a:pt x="12" y="11"/>
                    </a:cubicBezTo>
                    <a:cubicBezTo>
                      <a:pt x="12" y="7"/>
                      <a:pt x="12" y="4"/>
                      <a:pt x="12" y="0"/>
                    </a:cubicBezTo>
                    <a:cubicBezTo>
                      <a:pt x="9" y="0"/>
                      <a:pt x="5" y="0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9" name="Freeform 149"/>
              <p:cNvSpPr>
                <a:spLocks/>
              </p:cNvSpPr>
              <p:nvPr/>
            </p:nvSpPr>
            <p:spPr bwMode="auto">
              <a:xfrm>
                <a:off x="773832" y="3053510"/>
                <a:ext cx="21495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1" y="0"/>
                  </a:cxn>
                  <a:cxn ang="0">
                    <a:pos x="0" y="12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4" y="12"/>
                      <a:pt x="8" y="11"/>
                      <a:pt x="12" y="11"/>
                    </a:cubicBezTo>
                    <a:cubicBezTo>
                      <a:pt x="12" y="7"/>
                      <a:pt x="12" y="4"/>
                      <a:pt x="12" y="0"/>
                    </a:cubicBezTo>
                    <a:cubicBezTo>
                      <a:pt x="9" y="0"/>
                      <a:pt x="5" y="0"/>
                      <a:pt x="1" y="0"/>
                    </a:cubicBezTo>
                    <a:cubicBezTo>
                      <a:pt x="1" y="4"/>
                      <a:pt x="1" y="8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0" name="Freeform 150"/>
              <p:cNvSpPr>
                <a:spLocks/>
              </p:cNvSpPr>
              <p:nvPr/>
            </p:nvSpPr>
            <p:spPr bwMode="auto">
              <a:xfrm>
                <a:off x="748429" y="3031913"/>
                <a:ext cx="21495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1" y="1"/>
                  </a:cxn>
                  <a:cxn ang="0">
                    <a:pos x="0" y="11"/>
                  </a:cxn>
                </a:cxnLst>
                <a:rect l="0" t="0" r="r" b="b"/>
                <a:pathLst>
                  <a:path w="12" h="11">
                    <a:moveTo>
                      <a:pt x="0" y="11"/>
                    </a:moveTo>
                    <a:cubicBezTo>
                      <a:pt x="4" y="11"/>
                      <a:pt x="8" y="11"/>
                      <a:pt x="12" y="11"/>
                    </a:cubicBezTo>
                    <a:cubicBezTo>
                      <a:pt x="12" y="7"/>
                      <a:pt x="12" y="3"/>
                      <a:pt x="12" y="0"/>
                    </a:cubicBezTo>
                    <a:cubicBezTo>
                      <a:pt x="8" y="0"/>
                      <a:pt x="5" y="0"/>
                      <a:pt x="1" y="1"/>
                    </a:cubicBezTo>
                    <a:cubicBezTo>
                      <a:pt x="0" y="4"/>
                      <a:pt x="0" y="8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1" name="Freeform 151"/>
              <p:cNvSpPr>
                <a:spLocks/>
              </p:cNvSpPr>
              <p:nvPr/>
            </p:nvSpPr>
            <p:spPr bwMode="auto">
              <a:xfrm>
                <a:off x="801190" y="3053510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1"/>
                  </a:cxn>
                  <a:cxn ang="0">
                    <a:pos x="8" y="11"/>
                  </a:cxn>
                  <a:cxn ang="0">
                    <a:pos x="11" y="11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0" y="0"/>
                  </a:cxn>
                </a:cxnLst>
                <a:rect l="0" t="0" r="r" b="b"/>
                <a:pathLst>
                  <a:path w="11" h="11">
                    <a:moveTo>
                      <a:pt x="0" y="0"/>
                    </a:moveTo>
                    <a:cubicBezTo>
                      <a:pt x="0" y="4"/>
                      <a:pt x="0" y="7"/>
                      <a:pt x="0" y="11"/>
                    </a:cubicBezTo>
                    <a:cubicBezTo>
                      <a:pt x="3" y="11"/>
                      <a:pt x="5" y="11"/>
                      <a:pt x="8" y="11"/>
                    </a:cubicBezTo>
                    <a:cubicBezTo>
                      <a:pt x="9" y="11"/>
                      <a:pt x="10" y="11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2" name="Freeform 152"/>
              <p:cNvSpPr>
                <a:spLocks/>
              </p:cNvSpPr>
              <p:nvPr/>
            </p:nvSpPr>
            <p:spPr bwMode="auto">
              <a:xfrm>
                <a:off x="724979" y="3031913"/>
                <a:ext cx="19541" cy="17997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11"/>
                  </a:cxn>
                  <a:cxn ang="0">
                    <a:pos x="10" y="10"/>
                  </a:cxn>
                  <a:cxn ang="0">
                    <a:pos x="11" y="0"/>
                  </a:cxn>
                  <a:cxn ang="0">
                    <a:pos x="2" y="1"/>
                  </a:cxn>
                  <a:cxn ang="0">
                    <a:pos x="1" y="2"/>
                  </a:cxn>
                </a:cxnLst>
                <a:rect l="0" t="0" r="r" b="b"/>
                <a:pathLst>
                  <a:path w="11" h="11">
                    <a:moveTo>
                      <a:pt x="1" y="2"/>
                    </a:moveTo>
                    <a:cubicBezTo>
                      <a:pt x="0" y="5"/>
                      <a:pt x="0" y="8"/>
                      <a:pt x="0" y="11"/>
                    </a:cubicBezTo>
                    <a:cubicBezTo>
                      <a:pt x="3" y="11"/>
                      <a:pt x="6" y="10"/>
                      <a:pt x="10" y="10"/>
                    </a:cubicBezTo>
                    <a:cubicBezTo>
                      <a:pt x="10" y="7"/>
                      <a:pt x="10" y="3"/>
                      <a:pt x="11" y="0"/>
                    </a:cubicBezTo>
                    <a:cubicBezTo>
                      <a:pt x="8" y="0"/>
                      <a:pt x="5" y="0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3" name="Freeform 153"/>
              <p:cNvSpPr>
                <a:spLocks/>
              </p:cNvSpPr>
              <p:nvPr/>
            </p:nvSpPr>
            <p:spPr bwMode="auto">
              <a:xfrm>
                <a:off x="732796" y="3015716"/>
                <a:ext cx="13679" cy="1259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" y="6"/>
                  </a:cxn>
                  <a:cxn ang="0">
                    <a:pos x="7" y="0"/>
                  </a:cxn>
                  <a:cxn ang="0">
                    <a:pos x="0" y="7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cubicBezTo>
                      <a:pt x="2" y="6"/>
                      <a:pt x="4" y="6"/>
                      <a:pt x="6" y="6"/>
                    </a:cubicBezTo>
                    <a:cubicBezTo>
                      <a:pt x="6" y="4"/>
                      <a:pt x="7" y="2"/>
                      <a:pt x="7" y="0"/>
                    </a:cubicBezTo>
                    <a:cubicBezTo>
                      <a:pt x="4" y="2"/>
                      <a:pt x="2" y="4"/>
                      <a:pt x="0" y="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4" name="Freeform 154"/>
              <p:cNvSpPr>
                <a:spLocks/>
              </p:cNvSpPr>
              <p:nvPr/>
            </p:nvSpPr>
            <p:spPr bwMode="auto">
              <a:xfrm>
                <a:off x="828547" y="3053510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1" y="11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1" h="11">
                    <a:moveTo>
                      <a:pt x="0" y="11"/>
                    </a:moveTo>
                    <a:cubicBezTo>
                      <a:pt x="3" y="11"/>
                      <a:pt x="7" y="11"/>
                      <a:pt x="11" y="11"/>
                    </a:cubicBezTo>
                    <a:cubicBezTo>
                      <a:pt x="11" y="8"/>
                      <a:pt x="11" y="4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5" name="Freeform 155"/>
              <p:cNvSpPr>
                <a:spLocks/>
              </p:cNvSpPr>
              <p:nvPr/>
            </p:nvSpPr>
            <p:spPr bwMode="auto">
              <a:xfrm>
                <a:off x="908666" y="3055310"/>
                <a:ext cx="19541" cy="215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2"/>
                  </a:cxn>
                  <a:cxn ang="0">
                    <a:pos x="11" y="13"/>
                  </a:cxn>
                  <a:cxn ang="0">
                    <a:pos x="10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13">
                    <a:moveTo>
                      <a:pt x="0" y="0"/>
                    </a:moveTo>
                    <a:cubicBezTo>
                      <a:pt x="0" y="4"/>
                      <a:pt x="0" y="8"/>
                      <a:pt x="1" y="12"/>
                    </a:cubicBezTo>
                    <a:cubicBezTo>
                      <a:pt x="4" y="12"/>
                      <a:pt x="7" y="12"/>
                      <a:pt x="11" y="13"/>
                    </a:cubicBezTo>
                    <a:cubicBezTo>
                      <a:pt x="10" y="9"/>
                      <a:pt x="10" y="5"/>
                      <a:pt x="10" y="1"/>
                    </a:cubicBezTo>
                    <a:cubicBezTo>
                      <a:pt x="6" y="1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6" name="Freeform 156"/>
              <p:cNvSpPr>
                <a:spLocks/>
              </p:cNvSpPr>
              <p:nvPr/>
            </p:nvSpPr>
            <p:spPr bwMode="auto">
              <a:xfrm>
                <a:off x="910620" y="3082305"/>
                <a:ext cx="17587" cy="161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0"/>
                  </a:cxn>
                  <a:cxn ang="0">
                    <a:pos x="10" y="10"/>
                  </a:cxn>
                  <a:cxn ang="0">
                    <a:pos x="1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cubicBezTo>
                      <a:pt x="0" y="3"/>
                      <a:pt x="1" y="6"/>
                      <a:pt x="1" y="10"/>
                    </a:cubicBezTo>
                    <a:cubicBezTo>
                      <a:pt x="4" y="10"/>
                      <a:pt x="7" y="10"/>
                      <a:pt x="10" y="10"/>
                    </a:cubicBezTo>
                    <a:cubicBezTo>
                      <a:pt x="10" y="7"/>
                      <a:pt x="10" y="4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7" name="Freeform 157"/>
              <p:cNvSpPr>
                <a:spLocks/>
              </p:cNvSpPr>
              <p:nvPr/>
            </p:nvSpPr>
            <p:spPr bwMode="auto">
              <a:xfrm>
                <a:off x="910620" y="3127298"/>
                <a:ext cx="19541" cy="17997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9" y="11"/>
                  </a:cxn>
                  <a:cxn ang="0">
                    <a:pos x="10" y="0"/>
                  </a:cxn>
                </a:cxnLst>
                <a:rect l="0" t="0" r="r" b="b"/>
                <a:pathLst>
                  <a:path w="10" h="11">
                    <a:moveTo>
                      <a:pt x="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3" y="11"/>
                      <a:pt x="6" y="11"/>
                      <a:pt x="9" y="11"/>
                    </a:cubicBezTo>
                    <a:cubicBezTo>
                      <a:pt x="10" y="7"/>
                      <a:pt x="10" y="3"/>
                      <a:pt x="1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8" name="Freeform 158"/>
              <p:cNvSpPr>
                <a:spLocks/>
              </p:cNvSpPr>
              <p:nvPr/>
            </p:nvSpPr>
            <p:spPr bwMode="auto">
              <a:xfrm>
                <a:off x="853951" y="3053510"/>
                <a:ext cx="19541" cy="19797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12" y="12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1" y="12"/>
                  </a:cxn>
                </a:cxnLst>
                <a:rect l="0" t="0" r="r" b="b"/>
                <a:pathLst>
                  <a:path w="12" h="12">
                    <a:moveTo>
                      <a:pt x="1" y="12"/>
                    </a:moveTo>
                    <a:cubicBezTo>
                      <a:pt x="4" y="12"/>
                      <a:pt x="8" y="12"/>
                      <a:pt x="12" y="12"/>
                    </a:cubicBezTo>
                    <a:cubicBezTo>
                      <a:pt x="12" y="8"/>
                      <a:pt x="12" y="4"/>
                      <a:pt x="11" y="0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0" y="4"/>
                      <a:pt x="0" y="8"/>
                      <a:pt x="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9" name="Freeform 159"/>
              <p:cNvSpPr>
                <a:spLocks/>
              </p:cNvSpPr>
              <p:nvPr/>
            </p:nvSpPr>
            <p:spPr bwMode="auto">
              <a:xfrm>
                <a:off x="883262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8" y="12"/>
                      <a:pt x="12" y="11"/>
                    </a:cubicBezTo>
                    <a:cubicBezTo>
                      <a:pt x="12" y="7"/>
                      <a:pt x="12" y="3"/>
                      <a:pt x="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0" name="Freeform 160"/>
              <p:cNvSpPr>
                <a:spLocks/>
              </p:cNvSpPr>
              <p:nvPr/>
            </p:nvSpPr>
            <p:spPr bwMode="auto">
              <a:xfrm>
                <a:off x="879354" y="3055310"/>
                <a:ext cx="23449" cy="19797"/>
              </a:xfrm>
              <a:custGeom>
                <a:avLst/>
                <a:gdLst/>
                <a:ahLst/>
                <a:cxnLst>
                  <a:cxn ang="0">
                    <a:pos x="1" y="11"/>
                  </a:cxn>
                  <a:cxn ang="0">
                    <a:pos x="13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1"/>
                  </a:cxn>
                </a:cxnLst>
                <a:rect l="0" t="0" r="r" b="b"/>
                <a:pathLst>
                  <a:path w="13" h="12">
                    <a:moveTo>
                      <a:pt x="1" y="11"/>
                    </a:moveTo>
                    <a:cubicBezTo>
                      <a:pt x="5" y="11"/>
                      <a:pt x="9" y="12"/>
                      <a:pt x="13" y="12"/>
                    </a:cubicBezTo>
                    <a:cubicBezTo>
                      <a:pt x="13" y="8"/>
                      <a:pt x="12" y="4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1" y="7"/>
                      <a:pt x="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1" name="Freeform 161"/>
              <p:cNvSpPr>
                <a:spLocks/>
              </p:cNvSpPr>
              <p:nvPr/>
            </p:nvSpPr>
            <p:spPr bwMode="auto">
              <a:xfrm>
                <a:off x="746475" y="3053510"/>
                <a:ext cx="21495" cy="19797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" y="1"/>
                  </a:cxn>
                  <a:cxn ang="0">
                    <a:pos x="0" y="12"/>
                  </a:cxn>
                  <a:cxn ang="0">
                    <a:pos x="13" y="12"/>
                  </a:cxn>
                  <a:cxn ang="0">
                    <a:pos x="13" y="0"/>
                  </a:cxn>
                </a:cxnLst>
                <a:rect l="0" t="0" r="r" b="b"/>
                <a:pathLst>
                  <a:path w="13" h="12">
                    <a:moveTo>
                      <a:pt x="13" y="0"/>
                    </a:moveTo>
                    <a:cubicBezTo>
                      <a:pt x="9" y="0"/>
                      <a:pt x="5" y="1"/>
                      <a:pt x="1" y="1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5" y="12"/>
                      <a:pt x="9" y="12"/>
                      <a:pt x="13" y="12"/>
                    </a:cubicBezTo>
                    <a:cubicBezTo>
                      <a:pt x="13" y="8"/>
                      <a:pt x="13" y="4"/>
                      <a:pt x="13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2" name="Freeform 162"/>
              <p:cNvSpPr>
                <a:spLocks/>
              </p:cNvSpPr>
              <p:nvPr/>
            </p:nvSpPr>
            <p:spPr bwMode="auto">
              <a:xfrm>
                <a:off x="879354" y="3174091"/>
                <a:ext cx="23449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0" y="12"/>
                  </a:cxn>
                  <a:cxn ang="0">
                    <a:pos x="12" y="9"/>
                  </a:cxn>
                  <a:cxn ang="0">
                    <a:pos x="13" y="0"/>
                  </a:cxn>
                  <a:cxn ang="0">
                    <a:pos x="1" y="0"/>
                  </a:cxn>
                  <a:cxn ang="0">
                    <a:pos x="0" y="12"/>
                  </a:cxn>
                </a:cxnLst>
                <a:rect l="0" t="0" r="r" b="b"/>
                <a:pathLst>
                  <a:path w="13" h="12">
                    <a:moveTo>
                      <a:pt x="0" y="12"/>
                    </a:moveTo>
                    <a:cubicBezTo>
                      <a:pt x="3" y="12"/>
                      <a:pt x="7" y="12"/>
                      <a:pt x="10" y="12"/>
                    </a:cubicBezTo>
                    <a:cubicBezTo>
                      <a:pt x="11" y="11"/>
                      <a:pt x="12" y="10"/>
                      <a:pt x="12" y="9"/>
                    </a:cubicBezTo>
                    <a:cubicBezTo>
                      <a:pt x="12" y="6"/>
                      <a:pt x="13" y="3"/>
                      <a:pt x="13" y="0"/>
                    </a:cubicBezTo>
                    <a:cubicBezTo>
                      <a:pt x="9" y="0"/>
                      <a:pt x="5" y="0"/>
                      <a:pt x="1" y="0"/>
                    </a:cubicBezTo>
                    <a:cubicBezTo>
                      <a:pt x="0" y="4"/>
                      <a:pt x="0" y="8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3" name="Freeform 163"/>
              <p:cNvSpPr>
                <a:spLocks/>
              </p:cNvSpPr>
              <p:nvPr/>
            </p:nvSpPr>
            <p:spPr bwMode="auto">
              <a:xfrm>
                <a:off x="934069" y="3103902"/>
                <a:ext cx="11725" cy="1619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" y="10"/>
                  </a:cxn>
                  <a:cxn ang="0">
                    <a:pos x="4" y="10"/>
                  </a:cxn>
                </a:cxnLst>
                <a:rect l="0" t="0" r="r" b="b"/>
                <a:pathLst>
                  <a:path w="6" h="10">
                    <a:moveTo>
                      <a:pt x="4" y="10"/>
                    </a:moveTo>
                    <a:cubicBezTo>
                      <a:pt x="5" y="7"/>
                      <a:pt x="6" y="3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1" y="3"/>
                      <a:pt x="1" y="7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4" name="Freeform 164"/>
              <p:cNvSpPr>
                <a:spLocks/>
              </p:cNvSpPr>
              <p:nvPr/>
            </p:nvSpPr>
            <p:spPr bwMode="auto">
              <a:xfrm>
                <a:off x="908666" y="3172291"/>
                <a:ext cx="3908" cy="8999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5"/>
                  </a:cxn>
                  <a:cxn ang="0">
                    <a:pos x="3" y="0"/>
                  </a:cxn>
                  <a:cxn ang="0">
                    <a:pos x="1" y="1"/>
                  </a:cxn>
                </a:cxnLst>
                <a:rect l="0" t="0" r="r" b="b"/>
                <a:pathLst>
                  <a:path w="3" h="5">
                    <a:moveTo>
                      <a:pt x="1" y="1"/>
                    </a:moveTo>
                    <a:cubicBezTo>
                      <a:pt x="1" y="2"/>
                      <a:pt x="1" y="3"/>
                      <a:pt x="0" y="5"/>
                    </a:cubicBezTo>
                    <a:cubicBezTo>
                      <a:pt x="1" y="3"/>
                      <a:pt x="2" y="2"/>
                      <a:pt x="3" y="0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5" name="Freeform 165"/>
              <p:cNvSpPr>
                <a:spLocks/>
              </p:cNvSpPr>
              <p:nvPr/>
            </p:nvSpPr>
            <p:spPr bwMode="auto">
              <a:xfrm>
                <a:off x="877400" y="3199287"/>
                <a:ext cx="15633" cy="17997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1"/>
                  </a:cxn>
                  <a:cxn ang="0">
                    <a:pos x="8" y="11"/>
                  </a:cxn>
                  <a:cxn ang="0">
                    <a:pos x="7" y="1"/>
                  </a:cxn>
                  <a:cxn ang="0">
                    <a:pos x="8" y="0"/>
                  </a:cxn>
                  <a:cxn ang="0">
                    <a:pos x="1" y="1"/>
                  </a:cxn>
                </a:cxnLst>
                <a:rect l="0" t="0" r="r" b="b"/>
                <a:pathLst>
                  <a:path w="8" h="11">
                    <a:moveTo>
                      <a:pt x="1" y="1"/>
                    </a:moveTo>
                    <a:cubicBezTo>
                      <a:pt x="1" y="4"/>
                      <a:pt x="0" y="8"/>
                      <a:pt x="0" y="11"/>
                    </a:cubicBezTo>
                    <a:cubicBezTo>
                      <a:pt x="3" y="11"/>
                      <a:pt x="5" y="11"/>
                      <a:pt x="8" y="1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1"/>
                      <a:pt x="8" y="0"/>
                    </a:cubicBezTo>
                    <a:cubicBezTo>
                      <a:pt x="6" y="1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6" name="Freeform 166"/>
              <p:cNvSpPr>
                <a:spLocks/>
              </p:cNvSpPr>
              <p:nvPr/>
            </p:nvSpPr>
            <p:spPr bwMode="auto">
              <a:xfrm>
                <a:off x="746475" y="3100303"/>
                <a:ext cx="19541" cy="19797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0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3"/>
                  </a:cxn>
                </a:cxnLst>
                <a:rect l="0" t="0" r="r" b="b"/>
                <a:pathLst>
                  <a:path w="12" h="12">
                    <a:moveTo>
                      <a:pt x="12" y="3"/>
                    </a:moveTo>
                    <a:cubicBezTo>
                      <a:pt x="12" y="2"/>
                      <a:pt x="12" y="1"/>
                      <a:pt x="12" y="0"/>
                    </a:cubicBezTo>
                    <a:cubicBezTo>
                      <a:pt x="8" y="0"/>
                      <a:pt x="4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9"/>
                      <a:pt x="12" y="6"/>
                      <a:pt x="12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7" name="Freeform 167"/>
              <p:cNvSpPr>
                <a:spLocks/>
              </p:cNvSpPr>
              <p:nvPr/>
            </p:nvSpPr>
            <p:spPr bwMode="auto">
              <a:xfrm>
                <a:off x="855905" y="3127298"/>
                <a:ext cx="19541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8" y="12"/>
                      <a:pt x="12" y="12"/>
                    </a:cubicBezTo>
                    <a:cubicBezTo>
                      <a:pt x="12" y="8"/>
                      <a:pt x="12" y="4"/>
                      <a:pt x="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8" name="Freeform 168"/>
              <p:cNvSpPr>
                <a:spLocks/>
              </p:cNvSpPr>
              <p:nvPr/>
            </p:nvSpPr>
            <p:spPr bwMode="auto">
              <a:xfrm>
                <a:off x="910620" y="3102102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11"/>
                  </a:cxn>
                  <a:cxn ang="0">
                    <a:pos x="10" y="1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0" h="11">
                    <a:moveTo>
                      <a:pt x="0" y="11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10" y="4"/>
                      <a:pt x="10" y="1"/>
                    </a:cubicBezTo>
                    <a:cubicBezTo>
                      <a:pt x="6" y="1"/>
                      <a:pt x="3" y="0"/>
                      <a:pt x="0" y="0"/>
                    </a:cubicBezTo>
                    <a:cubicBezTo>
                      <a:pt x="0" y="4"/>
                      <a:pt x="0" y="8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9" name="Freeform 169"/>
              <p:cNvSpPr>
                <a:spLocks/>
              </p:cNvSpPr>
              <p:nvPr/>
            </p:nvSpPr>
            <p:spPr bwMode="auto">
              <a:xfrm>
                <a:off x="693714" y="3139896"/>
                <a:ext cx="1954" cy="3599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2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0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0" name="Freeform 170"/>
              <p:cNvSpPr>
                <a:spLocks/>
              </p:cNvSpPr>
              <p:nvPr/>
            </p:nvSpPr>
            <p:spPr bwMode="auto">
              <a:xfrm>
                <a:off x="902804" y="3012116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10" y="6"/>
                  </a:cxn>
                  <a:cxn ang="0">
                    <a:pos x="3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1" y="10"/>
                  </a:cxn>
                </a:cxnLst>
                <a:rect l="0" t="0" r="r" b="b"/>
                <a:pathLst>
                  <a:path w="11" h="10">
                    <a:moveTo>
                      <a:pt x="11" y="10"/>
                    </a:moveTo>
                    <a:cubicBezTo>
                      <a:pt x="11" y="9"/>
                      <a:pt x="10" y="8"/>
                      <a:pt x="10" y="6"/>
                    </a:cubicBezTo>
                    <a:cubicBezTo>
                      <a:pt x="8" y="4"/>
                      <a:pt x="6" y="2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3"/>
                      <a:pt x="0" y="6"/>
                      <a:pt x="1" y="9"/>
                    </a:cubicBezTo>
                    <a:cubicBezTo>
                      <a:pt x="4" y="10"/>
                      <a:pt x="7" y="10"/>
                      <a:pt x="11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1" name="Freeform 171"/>
              <p:cNvSpPr>
                <a:spLocks/>
              </p:cNvSpPr>
              <p:nvPr/>
            </p:nvSpPr>
            <p:spPr bwMode="auto">
              <a:xfrm>
                <a:off x="703484" y="3127298"/>
                <a:ext cx="11725" cy="1799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7" y="0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0" y="6"/>
                      <a:pt x="0" y="8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7" y="7"/>
                      <a:pt x="7" y="3"/>
                      <a:pt x="7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2" name="Freeform 172"/>
              <p:cNvSpPr>
                <a:spLocks/>
              </p:cNvSpPr>
              <p:nvPr/>
            </p:nvSpPr>
            <p:spPr bwMode="auto">
              <a:xfrm>
                <a:off x="709346" y="3057109"/>
                <a:ext cx="7816" cy="17997"/>
              </a:xfrm>
              <a:custGeom>
                <a:avLst/>
                <a:gdLst/>
                <a:ahLst/>
                <a:cxnLst>
                  <a:cxn ang="0">
                    <a:pos x="3" y="11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0" y="11"/>
                  </a:cxn>
                  <a:cxn ang="0">
                    <a:pos x="3" y="11"/>
                  </a:cxn>
                </a:cxnLst>
                <a:rect l="0" t="0" r="r" b="b"/>
                <a:pathLst>
                  <a:path w="4" h="11">
                    <a:moveTo>
                      <a:pt x="3" y="11"/>
                    </a:moveTo>
                    <a:cubicBezTo>
                      <a:pt x="3" y="8"/>
                      <a:pt x="3" y="4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7"/>
                      <a:pt x="0" y="11"/>
                    </a:cubicBezTo>
                    <a:cubicBezTo>
                      <a:pt x="1" y="11"/>
                      <a:pt x="2" y="11"/>
                      <a:pt x="3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3" name="Freeform 173"/>
              <p:cNvSpPr>
                <a:spLocks/>
              </p:cNvSpPr>
              <p:nvPr/>
            </p:nvSpPr>
            <p:spPr bwMode="auto">
              <a:xfrm>
                <a:off x="707392" y="3170492"/>
                <a:ext cx="13679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8" y="12"/>
                  </a:cxn>
                  <a:cxn ang="0">
                    <a:pos x="7" y="1"/>
                  </a:cxn>
                  <a:cxn ang="0">
                    <a:pos x="1" y="0"/>
                  </a:cxn>
                  <a:cxn ang="0">
                    <a:pos x="0" y="4"/>
                  </a:cxn>
                  <a:cxn ang="0">
                    <a:pos x="0" y="12"/>
                  </a:cxn>
                </a:cxnLst>
                <a:rect l="0" t="0" r="r" b="b"/>
                <a:pathLst>
                  <a:path w="8" h="12">
                    <a:moveTo>
                      <a:pt x="0" y="12"/>
                    </a:moveTo>
                    <a:cubicBezTo>
                      <a:pt x="3" y="12"/>
                      <a:pt x="5" y="12"/>
                      <a:pt x="8" y="12"/>
                    </a:cubicBezTo>
                    <a:cubicBezTo>
                      <a:pt x="7" y="8"/>
                      <a:pt x="7" y="5"/>
                      <a:pt x="7" y="1"/>
                    </a:cubicBezTo>
                    <a:cubicBezTo>
                      <a:pt x="5" y="1"/>
                      <a:pt x="3" y="1"/>
                      <a:pt x="1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7"/>
                      <a:pt x="0" y="9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4" name="Freeform 174"/>
              <p:cNvSpPr>
                <a:spLocks/>
              </p:cNvSpPr>
              <p:nvPr/>
            </p:nvSpPr>
            <p:spPr bwMode="auto">
              <a:xfrm>
                <a:off x="709346" y="3082305"/>
                <a:ext cx="5862" cy="1619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2" y="10"/>
                  </a:cxn>
                  <a:cxn ang="0">
                    <a:pos x="3" y="0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3"/>
                      <a:pt x="0" y="6"/>
                      <a:pt x="1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3" y="6"/>
                      <a:pt x="3" y="3"/>
                      <a:pt x="3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5" name="Freeform 175"/>
              <p:cNvSpPr>
                <a:spLocks/>
              </p:cNvSpPr>
              <p:nvPr/>
            </p:nvSpPr>
            <p:spPr bwMode="auto">
              <a:xfrm>
                <a:off x="723025" y="3055310"/>
                <a:ext cx="17587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0"/>
                  </a:cxn>
                  <a:cxn ang="0">
                    <a:pos x="1" y="1"/>
                  </a:cxn>
                  <a:cxn ang="0">
                    <a:pos x="0" y="12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3" y="12"/>
                      <a:pt x="6" y="12"/>
                      <a:pt x="10" y="12"/>
                    </a:cubicBezTo>
                    <a:cubicBezTo>
                      <a:pt x="10" y="8"/>
                      <a:pt x="10" y="4"/>
                      <a:pt x="10" y="0"/>
                    </a:cubicBezTo>
                    <a:cubicBezTo>
                      <a:pt x="7" y="0"/>
                      <a:pt x="4" y="0"/>
                      <a:pt x="1" y="1"/>
                    </a:cubicBezTo>
                    <a:cubicBezTo>
                      <a:pt x="0" y="4"/>
                      <a:pt x="0" y="8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6" name="Freeform 176"/>
              <p:cNvSpPr>
                <a:spLocks/>
              </p:cNvSpPr>
              <p:nvPr/>
            </p:nvSpPr>
            <p:spPr bwMode="auto">
              <a:xfrm>
                <a:off x="775786" y="3152495"/>
                <a:ext cx="21495" cy="16198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2" y="10"/>
                  </a:cxn>
                </a:cxnLst>
                <a:rect l="0" t="0" r="r" b="b"/>
                <a:pathLst>
                  <a:path w="12" h="10">
                    <a:moveTo>
                      <a:pt x="12" y="10"/>
                    </a:moveTo>
                    <a:cubicBezTo>
                      <a:pt x="12" y="7"/>
                      <a:pt x="11" y="3"/>
                      <a:pt x="11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6"/>
                      <a:pt x="0" y="10"/>
                    </a:cubicBezTo>
                    <a:cubicBezTo>
                      <a:pt x="4" y="10"/>
                      <a:pt x="8" y="10"/>
                      <a:pt x="12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7" name="Freeform 177"/>
              <p:cNvSpPr>
                <a:spLocks/>
              </p:cNvSpPr>
              <p:nvPr/>
            </p:nvSpPr>
            <p:spPr bwMode="auto">
              <a:xfrm>
                <a:off x="801190" y="3152495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1" y="10"/>
                  </a:cxn>
                  <a:cxn ang="0">
                    <a:pos x="11" y="0"/>
                  </a:cxn>
                </a:cxnLst>
                <a:rect l="0" t="0" r="r" b="b"/>
                <a:pathLst>
                  <a:path w="11" h="10">
                    <a:moveTo>
                      <a:pt x="11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1" y="10"/>
                    </a:cubicBezTo>
                    <a:cubicBezTo>
                      <a:pt x="4" y="10"/>
                      <a:pt x="8" y="10"/>
                      <a:pt x="11" y="1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8" name="Freeform 178"/>
              <p:cNvSpPr>
                <a:spLocks/>
              </p:cNvSpPr>
              <p:nvPr/>
            </p:nvSpPr>
            <p:spPr bwMode="auto">
              <a:xfrm>
                <a:off x="773832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2"/>
                  </a:cxn>
                  <a:cxn ang="0">
                    <a:pos x="12" y="12"/>
                  </a:cxn>
                </a:cxnLst>
                <a:rect l="0" t="0" r="r" b="b"/>
                <a:pathLst>
                  <a:path w="12" h="12">
                    <a:moveTo>
                      <a:pt x="12" y="12"/>
                    </a:moveTo>
                    <a:cubicBezTo>
                      <a:pt x="12" y="8"/>
                      <a:pt x="12" y="4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8"/>
                      <a:pt x="1" y="12"/>
                    </a:cubicBezTo>
                    <a:cubicBezTo>
                      <a:pt x="5" y="12"/>
                      <a:pt x="8" y="12"/>
                      <a:pt x="12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9" name="Freeform 179"/>
              <p:cNvSpPr>
                <a:spLocks/>
              </p:cNvSpPr>
              <p:nvPr/>
            </p:nvSpPr>
            <p:spPr bwMode="auto">
              <a:xfrm>
                <a:off x="855905" y="3152495"/>
                <a:ext cx="19541" cy="1619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1" y="1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3" y="10"/>
                      <a:pt x="7" y="10"/>
                      <a:pt x="11" y="10"/>
                    </a:cubicBezTo>
                    <a:cubicBezTo>
                      <a:pt x="11" y="6"/>
                      <a:pt x="11" y="3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0" name="Freeform 180"/>
              <p:cNvSpPr>
                <a:spLocks/>
              </p:cNvSpPr>
              <p:nvPr/>
            </p:nvSpPr>
            <p:spPr bwMode="auto">
              <a:xfrm>
                <a:off x="828547" y="3152495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1" y="10"/>
                  </a:cxn>
                  <a:cxn ang="0">
                    <a:pos x="11" y="0"/>
                  </a:cxn>
                </a:cxnLst>
                <a:rect l="0" t="0" r="r" b="b"/>
                <a:pathLst>
                  <a:path w="11" h="10">
                    <a:moveTo>
                      <a:pt x="11" y="0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0"/>
                      <a:pt x="7" y="10"/>
                      <a:pt x="11" y="10"/>
                    </a:cubicBezTo>
                    <a:cubicBezTo>
                      <a:pt x="11" y="7"/>
                      <a:pt x="11" y="3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1" name="Freeform 181"/>
              <p:cNvSpPr>
                <a:spLocks/>
              </p:cNvSpPr>
              <p:nvPr/>
            </p:nvSpPr>
            <p:spPr bwMode="auto">
              <a:xfrm>
                <a:off x="801190" y="3100303"/>
                <a:ext cx="19541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9" y="0"/>
                      <a:pt x="7" y="0"/>
                    </a:cubicBezTo>
                    <a:cubicBezTo>
                      <a:pt x="5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2" name="Freeform 182"/>
              <p:cNvSpPr>
                <a:spLocks/>
              </p:cNvSpPr>
              <p:nvPr/>
            </p:nvSpPr>
            <p:spPr bwMode="auto">
              <a:xfrm>
                <a:off x="883262" y="3102102"/>
                <a:ext cx="21495" cy="179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12" y="11"/>
                  </a:cxn>
                  <a:cxn ang="0">
                    <a:pos x="12" y="0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3" name="Freeform 183"/>
              <p:cNvSpPr>
                <a:spLocks/>
              </p:cNvSpPr>
              <p:nvPr/>
            </p:nvSpPr>
            <p:spPr bwMode="auto">
              <a:xfrm>
                <a:off x="721071" y="3080506"/>
                <a:ext cx="17587" cy="16198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0"/>
                  </a:cxn>
                  <a:cxn ang="0">
                    <a:pos x="1" y="1"/>
                  </a:cxn>
                  <a:cxn ang="0">
                    <a:pos x="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4"/>
                      <a:pt x="10" y="0"/>
                    </a:cubicBezTo>
                    <a:cubicBezTo>
                      <a:pt x="7" y="1"/>
                      <a:pt x="4" y="1"/>
                      <a:pt x="1" y="1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3" y="10"/>
                      <a:pt x="7" y="10"/>
                      <a:pt x="10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4" name="Freeform 184"/>
              <p:cNvSpPr>
                <a:spLocks/>
              </p:cNvSpPr>
              <p:nvPr/>
            </p:nvSpPr>
            <p:spPr bwMode="auto">
              <a:xfrm>
                <a:off x="746475" y="3080506"/>
                <a:ext cx="21495" cy="1619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2" y="10"/>
                  </a:cxn>
                  <a:cxn ang="0">
                    <a:pos x="13" y="0"/>
                  </a:cxn>
                </a:cxnLst>
                <a:rect l="0" t="0" r="r" b="b"/>
                <a:pathLst>
                  <a:path w="13" h="10">
                    <a:moveTo>
                      <a:pt x="13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4" y="10"/>
                      <a:pt x="8" y="10"/>
                      <a:pt x="12" y="10"/>
                    </a:cubicBezTo>
                    <a:cubicBezTo>
                      <a:pt x="12" y="6"/>
                      <a:pt x="12" y="3"/>
                      <a:pt x="13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5" name="Freeform 185"/>
              <p:cNvSpPr>
                <a:spLocks/>
              </p:cNvSpPr>
              <p:nvPr/>
            </p:nvSpPr>
            <p:spPr bwMode="auto">
              <a:xfrm>
                <a:off x="773832" y="3100303"/>
                <a:ext cx="21495" cy="19797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2"/>
                  </a:cxn>
                </a:cxnLst>
                <a:rect l="0" t="0" r="r" b="b"/>
                <a:pathLst>
                  <a:path w="12" h="12">
                    <a:moveTo>
                      <a:pt x="12" y="2"/>
                    </a:moveTo>
                    <a:cubicBezTo>
                      <a:pt x="12" y="1"/>
                      <a:pt x="12" y="1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9"/>
                      <a:pt x="12" y="5"/>
                      <a:pt x="12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6" name="Freeform 186"/>
              <p:cNvSpPr>
                <a:spLocks/>
              </p:cNvSpPr>
              <p:nvPr/>
            </p:nvSpPr>
            <p:spPr bwMode="auto">
              <a:xfrm>
                <a:off x="801190" y="3127298"/>
                <a:ext cx="19541" cy="19797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2"/>
                  </a:cxn>
                </a:cxnLst>
                <a:rect l="0" t="0" r="r" b="b"/>
                <a:pathLst>
                  <a:path w="12" h="12">
                    <a:moveTo>
                      <a:pt x="1" y="12"/>
                    </a:moveTo>
                    <a:cubicBezTo>
                      <a:pt x="5" y="12"/>
                      <a:pt x="9" y="12"/>
                      <a:pt x="12" y="1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1" y="8"/>
                      <a:pt x="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7" name="Freeform 187"/>
              <p:cNvSpPr>
                <a:spLocks/>
              </p:cNvSpPr>
              <p:nvPr/>
            </p:nvSpPr>
            <p:spPr bwMode="auto">
              <a:xfrm>
                <a:off x="828547" y="3100303"/>
                <a:ext cx="21495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12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8"/>
                      <a:pt x="12" y="4"/>
                      <a:pt x="12" y="0"/>
                    </a:cubicBezTo>
                    <a:cubicBezTo>
                      <a:pt x="7" y="0"/>
                      <a:pt x="3" y="0"/>
                      <a:pt x="0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8" name="Freeform 188"/>
              <p:cNvSpPr>
                <a:spLocks/>
              </p:cNvSpPr>
              <p:nvPr/>
            </p:nvSpPr>
            <p:spPr bwMode="auto">
              <a:xfrm>
                <a:off x="828547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1" y="12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" y="12"/>
                      <a:pt x="7" y="12"/>
                      <a:pt x="11" y="12"/>
                    </a:cubicBezTo>
                    <a:cubicBezTo>
                      <a:pt x="12" y="8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9" name="Freeform 189"/>
              <p:cNvSpPr>
                <a:spLocks/>
              </p:cNvSpPr>
              <p:nvPr/>
            </p:nvSpPr>
            <p:spPr bwMode="auto">
              <a:xfrm>
                <a:off x="781649" y="2997718"/>
                <a:ext cx="19541" cy="5399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0" y="4"/>
                  </a:cxn>
                  <a:cxn ang="0">
                    <a:pos x="11" y="0"/>
                  </a:cxn>
                  <a:cxn ang="0">
                    <a:pos x="0" y="2"/>
                  </a:cxn>
                  <a:cxn ang="0">
                    <a:pos x="0" y="4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cubicBezTo>
                      <a:pt x="3" y="4"/>
                      <a:pt x="7" y="4"/>
                      <a:pt x="10" y="4"/>
                    </a:cubicBezTo>
                    <a:cubicBezTo>
                      <a:pt x="11" y="2"/>
                      <a:pt x="11" y="1"/>
                      <a:pt x="11" y="0"/>
                    </a:cubicBezTo>
                    <a:cubicBezTo>
                      <a:pt x="7" y="0"/>
                      <a:pt x="3" y="1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" name="Freeform 190"/>
              <p:cNvSpPr>
                <a:spLocks/>
              </p:cNvSpPr>
              <p:nvPr/>
            </p:nvSpPr>
            <p:spPr bwMode="auto">
              <a:xfrm>
                <a:off x="801190" y="3030113"/>
                <a:ext cx="19541" cy="1799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1" y="0"/>
                  </a:cxn>
                </a:cxnLst>
                <a:rect l="0" t="0" r="r" b="b"/>
                <a:pathLst>
                  <a:path w="11" h="11">
                    <a:moveTo>
                      <a:pt x="1" y="0"/>
                    </a:moveTo>
                    <a:cubicBezTo>
                      <a:pt x="1" y="4"/>
                      <a:pt x="1" y="7"/>
                      <a:pt x="0" y="11"/>
                    </a:cubicBezTo>
                    <a:cubicBezTo>
                      <a:pt x="4" y="11"/>
                      <a:pt x="7" y="11"/>
                      <a:pt x="10" y="11"/>
                    </a:cubicBezTo>
                    <a:cubicBezTo>
                      <a:pt x="10" y="11"/>
                      <a:pt x="11" y="11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" name="Freeform 191"/>
              <p:cNvSpPr>
                <a:spLocks/>
              </p:cNvSpPr>
              <p:nvPr/>
            </p:nvSpPr>
            <p:spPr bwMode="auto">
              <a:xfrm>
                <a:off x="828547" y="3246080"/>
                <a:ext cx="13679" cy="10798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8" y="7"/>
                  </a:cxn>
                  <a:cxn ang="0">
                    <a:pos x="8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" y="7"/>
                  </a:cxn>
                </a:cxnLst>
                <a:rect l="0" t="0" r="r" b="b"/>
                <a:pathLst>
                  <a:path w="8" h="7">
                    <a:moveTo>
                      <a:pt x="1" y="7"/>
                    </a:moveTo>
                    <a:cubicBezTo>
                      <a:pt x="3" y="7"/>
                      <a:pt x="5" y="7"/>
                      <a:pt x="8" y="7"/>
                    </a:cubicBezTo>
                    <a:cubicBezTo>
                      <a:pt x="8" y="4"/>
                      <a:pt x="8" y="2"/>
                      <a:pt x="8" y="0"/>
                    </a:cubicBezTo>
                    <a:cubicBezTo>
                      <a:pt x="6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" name="Freeform 192"/>
              <p:cNvSpPr>
                <a:spLocks/>
              </p:cNvSpPr>
              <p:nvPr/>
            </p:nvSpPr>
            <p:spPr bwMode="auto">
              <a:xfrm>
                <a:off x="873492" y="3242481"/>
                <a:ext cx="19541" cy="125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" y="1"/>
                  </a:cxn>
                  <a:cxn ang="0">
                    <a:pos x="0" y="8"/>
                  </a:cxn>
                  <a:cxn ang="0">
                    <a:pos x="11" y="7"/>
                  </a:cxn>
                  <a:cxn ang="0">
                    <a:pos x="11" y="0"/>
                  </a:cxn>
                </a:cxnLst>
                <a:rect l="0" t="0" r="r" b="b"/>
                <a:pathLst>
                  <a:path w="11" h="8">
                    <a:moveTo>
                      <a:pt x="11" y="0"/>
                    </a:moveTo>
                    <a:cubicBezTo>
                      <a:pt x="7" y="1"/>
                      <a:pt x="4" y="1"/>
                      <a:pt x="1" y="1"/>
                    </a:cubicBezTo>
                    <a:cubicBezTo>
                      <a:pt x="1" y="3"/>
                      <a:pt x="0" y="6"/>
                      <a:pt x="0" y="8"/>
                    </a:cubicBezTo>
                    <a:cubicBezTo>
                      <a:pt x="4" y="8"/>
                      <a:pt x="7" y="7"/>
                      <a:pt x="11" y="7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" name="Freeform 193"/>
              <p:cNvSpPr>
                <a:spLocks/>
              </p:cNvSpPr>
              <p:nvPr/>
            </p:nvSpPr>
            <p:spPr bwMode="auto">
              <a:xfrm>
                <a:off x="875446" y="3010316"/>
                <a:ext cx="21495" cy="16198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2" y="10"/>
                  </a:cxn>
                </a:cxnLst>
                <a:rect l="0" t="0" r="r" b="b"/>
                <a:pathLst>
                  <a:path w="12" h="10">
                    <a:moveTo>
                      <a:pt x="12" y="10"/>
                    </a:moveTo>
                    <a:cubicBezTo>
                      <a:pt x="12" y="7"/>
                      <a:pt x="11" y="4"/>
                      <a:pt x="11" y="1"/>
                    </a:cubicBezTo>
                    <a:cubicBezTo>
                      <a:pt x="7" y="1"/>
                      <a:pt x="3" y="1"/>
                      <a:pt x="0" y="0"/>
                    </a:cubicBezTo>
                    <a:cubicBezTo>
                      <a:pt x="0" y="3"/>
                      <a:pt x="0" y="6"/>
                      <a:pt x="1" y="9"/>
                    </a:cubicBezTo>
                    <a:cubicBezTo>
                      <a:pt x="4" y="10"/>
                      <a:pt x="8" y="10"/>
                      <a:pt x="12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" name="Freeform 194"/>
              <p:cNvSpPr>
                <a:spLocks/>
              </p:cNvSpPr>
              <p:nvPr/>
            </p:nvSpPr>
            <p:spPr bwMode="auto">
              <a:xfrm>
                <a:off x="873492" y="2999518"/>
                <a:ext cx="19541" cy="5399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w="10" h="3">
                    <a:moveTo>
                      <a:pt x="0" y="3"/>
                    </a:moveTo>
                    <a:cubicBezTo>
                      <a:pt x="4" y="3"/>
                      <a:pt x="7" y="3"/>
                      <a:pt x="10" y="3"/>
                    </a:cubicBezTo>
                    <a:cubicBezTo>
                      <a:pt x="7" y="2"/>
                      <a:pt x="4" y="1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" name="Freeform 195"/>
              <p:cNvSpPr>
                <a:spLocks/>
              </p:cNvSpPr>
              <p:nvPr/>
            </p:nvSpPr>
            <p:spPr bwMode="auto">
              <a:xfrm>
                <a:off x="828547" y="3224483"/>
                <a:ext cx="15633" cy="14398"/>
              </a:xfrm>
              <a:custGeom>
                <a:avLst/>
                <a:gdLst/>
                <a:ahLst/>
                <a:cxnLst>
                  <a:cxn ang="0">
                    <a:pos x="9" y="9"/>
                  </a:cxn>
                  <a:cxn ang="0">
                    <a:pos x="9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9"/>
                  </a:cxn>
                  <a:cxn ang="0">
                    <a:pos x="1" y="9"/>
                  </a:cxn>
                  <a:cxn ang="0">
                    <a:pos x="9" y="9"/>
                  </a:cxn>
                </a:cxnLst>
                <a:rect l="0" t="0" r="r" b="b"/>
                <a:pathLst>
                  <a:path w="9" h="9">
                    <a:moveTo>
                      <a:pt x="9" y="9"/>
                    </a:moveTo>
                    <a:cubicBezTo>
                      <a:pt x="9" y="6"/>
                      <a:pt x="9" y="3"/>
                      <a:pt x="9" y="0"/>
                    </a:cubicBezTo>
                    <a:cubicBezTo>
                      <a:pt x="6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9"/>
                      <a:pt x="6" y="9"/>
                      <a:pt x="9" y="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" name="Freeform 196"/>
              <p:cNvSpPr>
                <a:spLocks/>
              </p:cNvSpPr>
              <p:nvPr/>
            </p:nvSpPr>
            <p:spPr bwMode="auto">
              <a:xfrm>
                <a:off x="750383" y="3010316"/>
                <a:ext cx="21495" cy="16198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0"/>
                  </a:cxn>
                  <a:cxn ang="0">
                    <a:pos x="12" y="9"/>
                  </a:cxn>
                  <a:cxn ang="0">
                    <a:pos x="12" y="0"/>
                  </a:cxn>
                  <a:cxn ang="0">
                    <a:pos x="2" y="1"/>
                  </a:cxn>
                  <a:cxn ang="0">
                    <a:pos x="1" y="1"/>
                  </a:cxn>
                </a:cxnLst>
                <a:rect l="0" t="0" r="r" b="b"/>
                <a:pathLst>
                  <a:path w="12" h="10">
                    <a:moveTo>
                      <a:pt x="1" y="1"/>
                    </a:moveTo>
                    <a:cubicBezTo>
                      <a:pt x="1" y="4"/>
                      <a:pt x="0" y="7"/>
                      <a:pt x="0" y="10"/>
                    </a:cubicBezTo>
                    <a:cubicBezTo>
                      <a:pt x="4" y="10"/>
                      <a:pt x="8" y="9"/>
                      <a:pt x="12" y="9"/>
                    </a:cubicBezTo>
                    <a:cubicBezTo>
                      <a:pt x="12" y="6"/>
                      <a:pt x="12" y="3"/>
                      <a:pt x="12" y="0"/>
                    </a:cubicBezTo>
                    <a:cubicBezTo>
                      <a:pt x="9" y="0"/>
                      <a:pt x="6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" name="Freeform 197"/>
              <p:cNvSpPr>
                <a:spLocks/>
              </p:cNvSpPr>
              <p:nvPr/>
            </p:nvSpPr>
            <p:spPr bwMode="auto">
              <a:xfrm>
                <a:off x="850043" y="3010316"/>
                <a:ext cx="21495" cy="14398"/>
              </a:xfrm>
              <a:custGeom>
                <a:avLst/>
                <a:gdLst/>
                <a:ahLst/>
                <a:cxnLst>
                  <a:cxn ang="0">
                    <a:pos x="1" y="9"/>
                  </a:cxn>
                  <a:cxn ang="0">
                    <a:pos x="12" y="9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1" y="9"/>
                  </a:cxn>
                </a:cxnLst>
                <a:rect l="0" t="0" r="r" b="b"/>
                <a:pathLst>
                  <a:path w="12" h="9">
                    <a:moveTo>
                      <a:pt x="1" y="9"/>
                    </a:moveTo>
                    <a:cubicBezTo>
                      <a:pt x="4" y="9"/>
                      <a:pt x="8" y="9"/>
                      <a:pt x="12" y="9"/>
                    </a:cubicBezTo>
                    <a:cubicBezTo>
                      <a:pt x="11" y="6"/>
                      <a:pt x="11" y="3"/>
                      <a:pt x="11" y="0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0" y="2"/>
                      <a:pt x="1" y="5"/>
                      <a:pt x="1" y="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" name="Freeform 198"/>
              <p:cNvSpPr>
                <a:spLocks/>
              </p:cNvSpPr>
              <p:nvPr/>
            </p:nvSpPr>
            <p:spPr bwMode="auto">
              <a:xfrm>
                <a:off x="805098" y="3224483"/>
                <a:ext cx="15633" cy="1439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9" y="9"/>
                  </a:cxn>
                  <a:cxn ang="0">
                    <a:pos x="9" y="0"/>
                  </a:cxn>
                </a:cxnLst>
                <a:rect l="0" t="0" r="r" b="b"/>
                <a:pathLst>
                  <a:path w="9" h="9">
                    <a:moveTo>
                      <a:pt x="9" y="0"/>
                    </a:moveTo>
                    <a:cubicBezTo>
                      <a:pt x="6" y="0"/>
                      <a:pt x="4" y="0"/>
                      <a:pt x="0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4" y="9"/>
                      <a:pt x="7" y="9"/>
                      <a:pt x="9" y="9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" name="Freeform 199"/>
              <p:cNvSpPr>
                <a:spLocks/>
              </p:cNvSpPr>
              <p:nvPr/>
            </p:nvSpPr>
            <p:spPr bwMode="auto">
              <a:xfrm>
                <a:off x="803144" y="3008517"/>
                <a:ext cx="17587" cy="1439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" y="0"/>
                  </a:cxn>
                  <a:cxn ang="0">
                    <a:pos x="0" y="9"/>
                  </a:cxn>
                  <a:cxn ang="0">
                    <a:pos x="9" y="9"/>
                  </a:cxn>
                  <a:cxn ang="0">
                    <a:pos x="10" y="9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9">
                    <a:moveTo>
                      <a:pt x="9" y="0"/>
                    </a:moveTo>
                    <a:cubicBezTo>
                      <a:pt x="7" y="0"/>
                      <a:pt x="4" y="0"/>
                      <a:pt x="1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3" y="9"/>
                      <a:pt x="6" y="9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" name="Freeform 200"/>
              <p:cNvSpPr>
                <a:spLocks/>
              </p:cNvSpPr>
              <p:nvPr/>
            </p:nvSpPr>
            <p:spPr bwMode="auto">
              <a:xfrm>
                <a:off x="777740" y="3008517"/>
                <a:ext cx="21495" cy="1619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12" y="9"/>
                  </a:cxn>
                  <a:cxn ang="0">
                    <a:pos x="12" y="0"/>
                  </a:cxn>
                  <a:cxn ang="0">
                    <a:pos x="1" y="1"/>
                  </a:cxn>
                  <a:cxn ang="0">
                    <a:pos x="0" y="10"/>
                  </a:cxn>
                </a:cxnLst>
                <a:rect l="0" t="0" r="r" b="b"/>
                <a:pathLst>
                  <a:path w="12" h="10">
                    <a:moveTo>
                      <a:pt x="0" y="10"/>
                    </a:moveTo>
                    <a:cubicBezTo>
                      <a:pt x="4" y="10"/>
                      <a:pt x="8" y="10"/>
                      <a:pt x="12" y="9"/>
                    </a:cubicBezTo>
                    <a:cubicBezTo>
                      <a:pt x="12" y="6"/>
                      <a:pt x="12" y="3"/>
                      <a:pt x="12" y="0"/>
                    </a:cubicBezTo>
                    <a:cubicBezTo>
                      <a:pt x="9" y="0"/>
                      <a:pt x="5" y="1"/>
                      <a:pt x="1" y="1"/>
                    </a:cubicBezTo>
                    <a:cubicBezTo>
                      <a:pt x="1" y="4"/>
                      <a:pt x="1" y="7"/>
                      <a:pt x="0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" name="Freeform 201"/>
              <p:cNvSpPr>
                <a:spLocks/>
              </p:cNvSpPr>
              <p:nvPr/>
            </p:nvSpPr>
            <p:spPr bwMode="auto">
              <a:xfrm>
                <a:off x="781649" y="3222684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11" y="10"/>
                  </a:cxn>
                  <a:cxn ang="0">
                    <a:pos x="11" y="1"/>
                  </a:cxn>
                </a:cxnLst>
                <a:rect l="0" t="0" r="r" b="b"/>
                <a:pathLst>
                  <a:path w="11" h="10">
                    <a:moveTo>
                      <a:pt x="11" y="1"/>
                    </a:moveTo>
                    <a:cubicBezTo>
                      <a:pt x="7" y="1"/>
                      <a:pt x="4" y="0"/>
                      <a:pt x="0" y="0"/>
                    </a:cubicBezTo>
                    <a:cubicBezTo>
                      <a:pt x="0" y="3"/>
                      <a:pt x="0" y="6"/>
                      <a:pt x="1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8" y="10"/>
                      <a:pt x="11" y="10"/>
                    </a:cubicBezTo>
                    <a:cubicBezTo>
                      <a:pt x="11" y="7"/>
                      <a:pt x="11" y="4"/>
                      <a:pt x="1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" name="Freeform 202"/>
              <p:cNvSpPr>
                <a:spLocks/>
              </p:cNvSpPr>
              <p:nvPr/>
            </p:nvSpPr>
            <p:spPr bwMode="auto">
              <a:xfrm>
                <a:off x="709346" y="3102102"/>
                <a:ext cx="5862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3" y="1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2" y="6"/>
                  </a:cxn>
                  <a:cxn ang="0">
                    <a:pos x="0" y="11"/>
                  </a:cxn>
                </a:cxnLst>
                <a:rect l="0" t="0" r="r" b="b"/>
                <a:pathLst>
                  <a:path w="3" h="11">
                    <a:moveTo>
                      <a:pt x="0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2" y="8"/>
                      <a:pt x="2" y="4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2"/>
                      <a:pt x="2" y="4"/>
                      <a:pt x="2" y="6"/>
                    </a:cubicBezTo>
                    <a:cubicBezTo>
                      <a:pt x="2" y="7"/>
                      <a:pt x="1" y="9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" name="Freeform 203"/>
              <p:cNvSpPr>
                <a:spLocks/>
              </p:cNvSpPr>
              <p:nvPr/>
            </p:nvSpPr>
            <p:spPr bwMode="auto">
              <a:xfrm>
                <a:off x="850043" y="3244280"/>
                <a:ext cx="19541" cy="107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"/>
                  </a:cxn>
                  <a:cxn ang="0">
                    <a:pos x="0" y="7"/>
                  </a:cxn>
                  <a:cxn ang="0">
                    <a:pos x="10" y="7"/>
                  </a:cxn>
                  <a:cxn ang="0">
                    <a:pos x="11" y="0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cubicBezTo>
                      <a:pt x="7" y="0"/>
                      <a:pt x="4" y="1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3" y="7"/>
                      <a:pt x="7" y="7"/>
                      <a:pt x="10" y="7"/>
                    </a:cubicBezTo>
                    <a:cubicBezTo>
                      <a:pt x="11" y="5"/>
                      <a:pt x="11" y="3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" name="Freeform 204"/>
              <p:cNvSpPr>
                <a:spLocks/>
              </p:cNvSpPr>
              <p:nvPr/>
            </p:nvSpPr>
            <p:spPr bwMode="auto">
              <a:xfrm>
                <a:off x="848088" y="3262278"/>
                <a:ext cx="19541" cy="539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11" y="3"/>
                  </a:cxn>
                  <a:cxn ang="0">
                    <a:pos x="11" y="0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cubicBezTo>
                      <a:pt x="7" y="0"/>
                      <a:pt x="4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1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" name="Freeform 206"/>
              <p:cNvSpPr>
                <a:spLocks/>
              </p:cNvSpPr>
              <p:nvPr/>
            </p:nvSpPr>
            <p:spPr bwMode="auto">
              <a:xfrm>
                <a:off x="828547" y="3008517"/>
                <a:ext cx="15633" cy="14398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9" y="9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0" y="9"/>
                  </a:cxn>
                </a:cxnLst>
                <a:rect l="0" t="0" r="r" b="b"/>
                <a:pathLst>
                  <a:path w="9" h="9">
                    <a:moveTo>
                      <a:pt x="0" y="9"/>
                    </a:moveTo>
                    <a:cubicBezTo>
                      <a:pt x="3" y="9"/>
                      <a:pt x="6" y="9"/>
                      <a:pt x="9" y="9"/>
                    </a:cubicBezTo>
                    <a:cubicBezTo>
                      <a:pt x="9" y="6"/>
                      <a:pt x="9" y="3"/>
                      <a:pt x="8" y="0"/>
                    </a:cubicBezTo>
                    <a:cubicBezTo>
                      <a:pt x="5" y="0"/>
                      <a:pt x="2" y="0"/>
                      <a:pt x="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" name="Freeform 207"/>
              <p:cNvSpPr>
                <a:spLocks/>
              </p:cNvSpPr>
              <p:nvPr/>
            </p:nvSpPr>
            <p:spPr bwMode="auto">
              <a:xfrm>
                <a:off x="828547" y="3262278"/>
                <a:ext cx="13679" cy="539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7" y="3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5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8" y="1"/>
                      <a:pt x="8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" name="Freeform 208"/>
              <p:cNvSpPr>
                <a:spLocks/>
              </p:cNvSpPr>
              <p:nvPr/>
            </p:nvSpPr>
            <p:spPr bwMode="auto">
              <a:xfrm>
                <a:off x="789465" y="3262278"/>
                <a:ext cx="13679" cy="5399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8" y="3"/>
                  </a:cxn>
                  <a:cxn ang="0">
                    <a:pos x="7" y="0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2"/>
                      <a:pt x="7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" name="Freeform 209"/>
              <p:cNvSpPr>
                <a:spLocks/>
              </p:cNvSpPr>
              <p:nvPr/>
            </p:nvSpPr>
            <p:spPr bwMode="auto">
              <a:xfrm>
                <a:off x="850043" y="2995919"/>
                <a:ext cx="19541" cy="719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11" y="5"/>
                  </a:cxn>
                  <a:cxn ang="0">
                    <a:pos x="10" y="2"/>
                  </a:cxn>
                  <a:cxn ang="0">
                    <a:pos x="4" y="1"/>
                  </a:cxn>
                  <a:cxn ang="0">
                    <a:pos x="0" y="0"/>
                  </a:cxn>
                  <a:cxn ang="0">
                    <a:pos x="0" y="5"/>
                  </a:cxn>
                </a:cxnLst>
                <a:rect l="0" t="0" r="r" b="b"/>
                <a:pathLst>
                  <a:path w="11" h="5">
                    <a:moveTo>
                      <a:pt x="0" y="5"/>
                    </a:moveTo>
                    <a:cubicBezTo>
                      <a:pt x="3" y="5"/>
                      <a:pt x="7" y="5"/>
                      <a:pt x="11" y="5"/>
                    </a:cubicBezTo>
                    <a:cubicBezTo>
                      <a:pt x="10" y="4"/>
                      <a:pt x="10" y="3"/>
                      <a:pt x="10" y="2"/>
                    </a:cubicBezTo>
                    <a:cubicBezTo>
                      <a:pt x="8" y="1"/>
                      <a:pt x="6" y="1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" name="Freeform 210"/>
              <p:cNvSpPr>
                <a:spLocks/>
              </p:cNvSpPr>
              <p:nvPr/>
            </p:nvSpPr>
            <p:spPr bwMode="auto">
              <a:xfrm>
                <a:off x="807052" y="3262278"/>
                <a:ext cx="13679" cy="5399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8" y="3"/>
                  </a:cxn>
                  <a:cxn ang="0">
                    <a:pos x="8" y="0"/>
                  </a:cxn>
                  <a:cxn ang="0">
                    <a:pos x="1" y="0"/>
                  </a:cxn>
                  <a:cxn ang="0">
                    <a:pos x="1" y="3"/>
                  </a:cxn>
                  <a:cxn ang="0">
                    <a:pos x="0" y="3"/>
                  </a:cxn>
                </a:cxnLst>
                <a:rect l="0" t="0" r="r" b="b"/>
                <a:pathLst>
                  <a:path w="8" h="3">
                    <a:moveTo>
                      <a:pt x="0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4" y="0"/>
                      <a:pt x="1" y="0"/>
                    </a:cubicBezTo>
                    <a:cubicBezTo>
                      <a:pt x="1" y="2"/>
                      <a:pt x="1" y="3"/>
                      <a:pt x="1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" name="Freeform 211"/>
              <p:cNvSpPr>
                <a:spLocks/>
              </p:cNvSpPr>
              <p:nvPr/>
            </p:nvSpPr>
            <p:spPr bwMode="auto">
              <a:xfrm>
                <a:off x="873492" y="3260478"/>
                <a:ext cx="19541" cy="719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"/>
                  </a:cxn>
                  <a:cxn ang="0">
                    <a:pos x="0" y="4"/>
                  </a:cxn>
                  <a:cxn ang="0">
                    <a:pos x="10" y="4"/>
                  </a:cxn>
                  <a:cxn ang="0">
                    <a:pos x="11" y="0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cubicBezTo>
                      <a:pt x="7" y="0"/>
                      <a:pt x="3" y="0"/>
                      <a:pt x="0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1" y="1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" name="Freeform 212"/>
              <p:cNvSpPr>
                <a:spLocks/>
              </p:cNvSpPr>
              <p:nvPr/>
            </p:nvSpPr>
            <p:spPr bwMode="auto">
              <a:xfrm>
                <a:off x="769924" y="3003118"/>
                <a:ext cx="3908" cy="180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" name="Freeform 213"/>
              <p:cNvSpPr>
                <a:spLocks/>
              </p:cNvSpPr>
              <p:nvPr/>
            </p:nvSpPr>
            <p:spPr bwMode="auto">
              <a:xfrm>
                <a:off x="805098" y="2994119"/>
                <a:ext cx="15633" cy="719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8" y="5"/>
                  </a:cxn>
                  <a:cxn ang="0">
                    <a:pos x="9" y="5"/>
                  </a:cxn>
                  <a:cxn ang="0">
                    <a:pos x="9" y="0"/>
                  </a:cxn>
                  <a:cxn ang="0">
                    <a:pos x="0" y="1"/>
                  </a:cxn>
                  <a:cxn ang="0">
                    <a:pos x="0" y="5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cubicBezTo>
                      <a:pt x="3" y="5"/>
                      <a:pt x="6" y="5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"/>
                      <a:pt x="3" y="1"/>
                      <a:pt x="0" y="1"/>
                    </a:cubicBezTo>
                    <a:cubicBezTo>
                      <a:pt x="0" y="2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" name="Freeform 214"/>
              <p:cNvSpPr>
                <a:spLocks/>
              </p:cNvSpPr>
              <p:nvPr/>
            </p:nvSpPr>
            <p:spPr bwMode="auto">
              <a:xfrm>
                <a:off x="828547" y="2994119"/>
                <a:ext cx="13679" cy="89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"/>
                  </a:cxn>
                  <a:cxn ang="0">
                    <a:pos x="8" y="6"/>
                  </a:cxn>
                  <a:cxn ang="0">
                    <a:pos x="8" y="1"/>
                  </a:cxn>
                  <a:cxn ang="0">
                    <a:pos x="0" y="0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5" y="6"/>
                      <a:pt x="8" y="6"/>
                    </a:cubicBezTo>
                    <a:cubicBezTo>
                      <a:pt x="8" y="4"/>
                      <a:pt x="8" y="2"/>
                      <a:pt x="8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" name="Freeform 215"/>
              <p:cNvSpPr>
                <a:spLocks/>
              </p:cNvSpPr>
              <p:nvPr/>
            </p:nvSpPr>
            <p:spPr bwMode="auto">
              <a:xfrm>
                <a:off x="685897" y="3150695"/>
                <a:ext cx="11725" cy="14398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4" y="9"/>
                  </a:cxn>
                  <a:cxn ang="0">
                    <a:pos x="7" y="9"/>
                  </a:cxn>
                  <a:cxn ang="0">
                    <a:pos x="7" y="0"/>
                  </a:cxn>
                  <a:cxn ang="0">
                    <a:pos x="2" y="0"/>
                  </a:cxn>
                  <a:cxn ang="0">
                    <a:pos x="1" y="7"/>
                  </a:cxn>
                </a:cxnLst>
                <a:rect l="0" t="0" r="r" b="b"/>
                <a:pathLst>
                  <a:path w="7" h="9">
                    <a:moveTo>
                      <a:pt x="1" y="7"/>
                    </a:moveTo>
                    <a:cubicBezTo>
                      <a:pt x="2" y="8"/>
                      <a:pt x="3" y="8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6"/>
                      <a:pt x="7" y="3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  <a:cubicBezTo>
                      <a:pt x="1" y="3"/>
                      <a:pt x="0" y="5"/>
                      <a:pt x="1" y="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" name="Freeform 216"/>
              <p:cNvSpPr>
                <a:spLocks/>
              </p:cNvSpPr>
              <p:nvPr/>
            </p:nvSpPr>
            <p:spPr bwMode="auto">
              <a:xfrm>
                <a:off x="783603" y="3244281"/>
                <a:ext cx="17587" cy="10798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0" y="0"/>
                  </a:cxn>
                  <a:cxn ang="0">
                    <a:pos x="2" y="7"/>
                  </a:cxn>
                  <a:cxn ang="0">
                    <a:pos x="10" y="7"/>
                  </a:cxn>
                  <a:cxn ang="0">
                    <a:pos x="10" y="1"/>
                  </a:cxn>
                </a:cxnLst>
                <a:rect l="0" t="0" r="r" b="b"/>
                <a:pathLst>
                  <a:path w="10" h="7">
                    <a:moveTo>
                      <a:pt x="10" y="1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7"/>
                      <a:pt x="7" y="7"/>
                      <a:pt x="10" y="7"/>
                    </a:cubicBezTo>
                    <a:cubicBezTo>
                      <a:pt x="10" y="5"/>
                      <a:pt x="10" y="3"/>
                      <a:pt x="10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" name="Freeform 217"/>
              <p:cNvSpPr>
                <a:spLocks/>
              </p:cNvSpPr>
              <p:nvPr/>
            </p:nvSpPr>
            <p:spPr bwMode="auto">
              <a:xfrm>
                <a:off x="807052" y="3246080"/>
                <a:ext cx="13679" cy="1079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8" y="7"/>
                  </a:cxn>
                  <a:cxn ang="0">
                    <a:pos x="8" y="0"/>
                  </a:cxn>
                </a:cxnLst>
                <a:rect l="0" t="0" r="r" b="b"/>
                <a:pathLst>
                  <a:path w="8" h="7">
                    <a:moveTo>
                      <a:pt x="8" y="0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1" y="2"/>
                      <a:pt x="1" y="5"/>
                      <a:pt x="1" y="6"/>
                    </a:cubicBezTo>
                    <a:cubicBezTo>
                      <a:pt x="3" y="7"/>
                      <a:pt x="6" y="7"/>
                      <a:pt x="8" y="7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" name="Freeform 218"/>
              <p:cNvSpPr>
                <a:spLocks/>
              </p:cNvSpPr>
              <p:nvPr/>
            </p:nvSpPr>
            <p:spPr bwMode="auto">
              <a:xfrm>
                <a:off x="703484" y="3150695"/>
                <a:ext cx="13679" cy="16198"/>
              </a:xfrm>
              <a:custGeom>
                <a:avLst/>
                <a:gdLst/>
                <a:ahLst/>
                <a:cxnLst>
                  <a:cxn ang="0">
                    <a:pos x="8" y="10"/>
                  </a:cxn>
                  <a:cxn ang="0">
                    <a:pos x="8" y="1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8" y="10"/>
                  </a:cxn>
                </a:cxnLst>
                <a:rect l="0" t="0" r="r" b="b"/>
                <a:pathLst>
                  <a:path w="8" h="10">
                    <a:moveTo>
                      <a:pt x="8" y="10"/>
                    </a:moveTo>
                    <a:cubicBezTo>
                      <a:pt x="8" y="7"/>
                      <a:pt x="8" y="4"/>
                      <a:pt x="8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1" y="3"/>
                      <a:pt x="1" y="6"/>
                      <a:pt x="1" y="10"/>
                    </a:cubicBezTo>
                    <a:cubicBezTo>
                      <a:pt x="3" y="10"/>
                      <a:pt x="6" y="10"/>
                      <a:pt x="8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" name="Freeform 219"/>
              <p:cNvSpPr>
                <a:spLocks/>
              </p:cNvSpPr>
              <p:nvPr/>
            </p:nvSpPr>
            <p:spPr bwMode="auto">
              <a:xfrm>
                <a:off x="726933" y="3197488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0"/>
                  </a:cxn>
                  <a:cxn ang="0">
                    <a:pos x="11" y="11"/>
                  </a:cxn>
                  <a:cxn ang="0">
                    <a:pos x="9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11">
                    <a:moveTo>
                      <a:pt x="0" y="0"/>
                    </a:moveTo>
                    <a:cubicBezTo>
                      <a:pt x="0" y="4"/>
                      <a:pt x="0" y="7"/>
                      <a:pt x="1" y="10"/>
                    </a:cubicBezTo>
                    <a:cubicBezTo>
                      <a:pt x="4" y="11"/>
                      <a:pt x="7" y="11"/>
                      <a:pt x="11" y="11"/>
                    </a:cubicBezTo>
                    <a:cubicBezTo>
                      <a:pt x="10" y="8"/>
                      <a:pt x="10" y="4"/>
                      <a:pt x="9" y="1"/>
                    </a:cubicBezTo>
                    <a:cubicBezTo>
                      <a:pt x="6" y="1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" name="Freeform 220"/>
              <p:cNvSpPr>
                <a:spLocks/>
              </p:cNvSpPr>
              <p:nvPr/>
            </p:nvSpPr>
            <p:spPr bwMode="auto">
              <a:xfrm>
                <a:off x="756245" y="3242481"/>
                <a:ext cx="11725" cy="35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3" y="1"/>
                      <a:pt x="5" y="1"/>
                      <a:pt x="7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" name="Freeform 221"/>
              <p:cNvSpPr>
                <a:spLocks/>
              </p:cNvSpPr>
              <p:nvPr/>
            </p:nvSpPr>
            <p:spPr bwMode="auto">
              <a:xfrm>
                <a:off x="734750" y="3240681"/>
                <a:ext cx="15633" cy="5399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8" y="1"/>
                  </a:cxn>
                  <a:cxn ang="0">
                    <a:pos x="0" y="0"/>
                  </a:cxn>
                  <a:cxn ang="0">
                    <a:pos x="9" y="3"/>
                  </a:cxn>
                </a:cxnLst>
                <a:rect l="0" t="0" r="r" b="b"/>
                <a:pathLst>
                  <a:path w="9" h="3">
                    <a:moveTo>
                      <a:pt x="9" y="3"/>
                    </a:moveTo>
                    <a:cubicBezTo>
                      <a:pt x="9" y="2"/>
                      <a:pt x="8" y="2"/>
                      <a:pt x="8" y="1"/>
                    </a:cubicBezTo>
                    <a:cubicBezTo>
                      <a:pt x="6" y="1"/>
                      <a:pt x="3" y="0"/>
                      <a:pt x="0" y="0"/>
                    </a:cubicBezTo>
                    <a:cubicBezTo>
                      <a:pt x="2" y="2"/>
                      <a:pt x="5" y="3"/>
                      <a:pt x="9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" name="Freeform 222"/>
              <p:cNvSpPr>
                <a:spLocks/>
              </p:cNvSpPr>
              <p:nvPr/>
            </p:nvSpPr>
            <p:spPr bwMode="auto">
              <a:xfrm>
                <a:off x="754291" y="3220884"/>
                <a:ext cx="21495" cy="161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9"/>
                  </a:cxn>
                  <a:cxn ang="0">
                    <a:pos x="12" y="10"/>
                  </a:cxn>
                  <a:cxn ang="0">
                    <a:pos x="11" y="1"/>
                  </a:cxn>
                  <a:cxn ang="0">
                    <a:pos x="0" y="0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cubicBezTo>
                      <a:pt x="0" y="3"/>
                      <a:pt x="0" y="6"/>
                      <a:pt x="1" y="9"/>
                    </a:cubicBezTo>
                    <a:cubicBezTo>
                      <a:pt x="4" y="10"/>
                      <a:pt x="8" y="10"/>
                      <a:pt x="12" y="10"/>
                    </a:cubicBezTo>
                    <a:cubicBezTo>
                      <a:pt x="12" y="7"/>
                      <a:pt x="11" y="4"/>
                      <a:pt x="11" y="1"/>
                    </a:cubicBezTo>
                    <a:cubicBezTo>
                      <a:pt x="7" y="1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" name="Freeform 223"/>
              <p:cNvSpPr>
                <a:spLocks/>
              </p:cNvSpPr>
              <p:nvPr/>
            </p:nvSpPr>
            <p:spPr bwMode="auto">
              <a:xfrm>
                <a:off x="779695" y="3201087"/>
                <a:ext cx="19541" cy="17997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1" y="11"/>
                  </a:cxn>
                  <a:cxn ang="0">
                    <a:pos x="11" y="0"/>
                  </a:cxn>
                </a:cxnLst>
                <a:rect l="0" t="0" r="r" b="b"/>
                <a:pathLst>
                  <a:path w="11" h="11">
                    <a:moveTo>
                      <a:pt x="11" y="0"/>
                    </a:moveTo>
                    <a:cubicBezTo>
                      <a:pt x="7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1" y="10"/>
                    </a:cubicBezTo>
                    <a:cubicBezTo>
                      <a:pt x="4" y="11"/>
                      <a:pt x="8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" name="Freeform 224"/>
              <p:cNvSpPr>
                <a:spLocks/>
              </p:cNvSpPr>
              <p:nvPr/>
            </p:nvSpPr>
            <p:spPr bwMode="auto">
              <a:xfrm>
                <a:off x="750383" y="3199288"/>
                <a:ext cx="23449" cy="179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0"/>
                  </a:cxn>
                  <a:cxn ang="0">
                    <a:pos x="13" y="11"/>
                  </a:cxn>
                  <a:cxn ang="0">
                    <a:pos x="12" y="1"/>
                  </a:cxn>
                  <a:cxn ang="0">
                    <a:pos x="0" y="0"/>
                  </a:cxn>
                </a:cxnLst>
                <a:rect l="0" t="0" r="r" b="b"/>
                <a:pathLst>
                  <a:path w="13" h="11">
                    <a:moveTo>
                      <a:pt x="0" y="0"/>
                    </a:moveTo>
                    <a:cubicBezTo>
                      <a:pt x="1" y="4"/>
                      <a:pt x="1" y="7"/>
                      <a:pt x="1" y="10"/>
                    </a:cubicBezTo>
                    <a:cubicBezTo>
                      <a:pt x="5" y="11"/>
                      <a:pt x="9" y="11"/>
                      <a:pt x="13" y="11"/>
                    </a:cubicBezTo>
                    <a:cubicBezTo>
                      <a:pt x="12" y="8"/>
                      <a:pt x="12" y="4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" name="Freeform 225"/>
              <p:cNvSpPr>
                <a:spLocks/>
              </p:cNvSpPr>
              <p:nvPr/>
            </p:nvSpPr>
            <p:spPr bwMode="auto">
              <a:xfrm>
                <a:off x="723025" y="3150695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1" y="10"/>
                  </a:cxn>
                </a:cxnLst>
                <a:rect l="0" t="0" r="r" b="b"/>
                <a:pathLst>
                  <a:path w="11" h="10">
                    <a:moveTo>
                      <a:pt x="11" y="10"/>
                    </a:moveTo>
                    <a:cubicBezTo>
                      <a:pt x="11" y="6"/>
                      <a:pt x="10" y="3"/>
                      <a:pt x="10" y="0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4" y="9"/>
                      <a:pt x="7" y="10"/>
                      <a:pt x="11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" name="Freeform 226"/>
              <p:cNvSpPr>
                <a:spLocks/>
              </p:cNvSpPr>
              <p:nvPr/>
            </p:nvSpPr>
            <p:spPr bwMode="auto">
              <a:xfrm>
                <a:off x="805098" y="3201087"/>
                <a:ext cx="15633" cy="17997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9" y="11"/>
                  </a:cxn>
                  <a:cxn ang="0">
                    <a:pos x="9" y="0"/>
                  </a:cxn>
                </a:cxnLst>
                <a:rect l="0" t="0" r="r" b="b"/>
                <a:pathLst>
                  <a:path w="9" h="11">
                    <a:moveTo>
                      <a:pt x="9" y="0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0" y="4"/>
                      <a:pt x="0" y="8"/>
                      <a:pt x="0" y="11"/>
                    </a:cubicBezTo>
                    <a:cubicBezTo>
                      <a:pt x="3" y="11"/>
                      <a:pt x="6" y="11"/>
                      <a:pt x="9" y="1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" name="Freeform 227"/>
              <p:cNvSpPr>
                <a:spLocks/>
              </p:cNvSpPr>
              <p:nvPr/>
            </p:nvSpPr>
            <p:spPr bwMode="auto">
              <a:xfrm>
                <a:off x="721071" y="3127299"/>
                <a:ext cx="19541" cy="17997"/>
              </a:xfrm>
              <a:custGeom>
                <a:avLst/>
                <a:gdLst/>
                <a:ahLst/>
                <a:cxnLst>
                  <a:cxn ang="0">
                    <a:pos x="11" y="11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1" y="11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11" y="7"/>
                      <a:pt x="10" y="4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1" y="7"/>
                      <a:pt x="1" y="11"/>
                    </a:cubicBezTo>
                    <a:cubicBezTo>
                      <a:pt x="4" y="11"/>
                      <a:pt x="8" y="11"/>
                      <a:pt x="1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" name="Freeform 228"/>
              <p:cNvSpPr>
                <a:spLocks/>
              </p:cNvSpPr>
              <p:nvPr/>
            </p:nvSpPr>
            <p:spPr bwMode="auto">
              <a:xfrm>
                <a:off x="721071" y="3102102"/>
                <a:ext cx="17587" cy="17997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2"/>
                  </a:cxn>
                </a:cxnLst>
                <a:rect l="0" t="0" r="r" b="b"/>
                <a:pathLst>
                  <a:path w="10" h="11">
                    <a:moveTo>
                      <a:pt x="10" y="2"/>
                    </a:moveTo>
                    <a:cubicBezTo>
                      <a:pt x="10" y="1"/>
                      <a:pt x="10" y="1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8"/>
                      <a:pt x="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10" y="5"/>
                      <a:pt x="10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" name="Freeform 229"/>
              <p:cNvSpPr>
                <a:spLocks/>
              </p:cNvSpPr>
              <p:nvPr/>
            </p:nvSpPr>
            <p:spPr bwMode="auto">
              <a:xfrm>
                <a:off x="724979" y="3172292"/>
                <a:ext cx="19541" cy="19797"/>
              </a:xfrm>
              <a:custGeom>
                <a:avLst/>
                <a:gdLst/>
                <a:ahLst/>
                <a:cxnLst>
                  <a:cxn ang="0">
                    <a:pos x="11" y="12"/>
                  </a:cxn>
                  <a:cxn ang="0">
                    <a:pos x="10" y="1"/>
                  </a:cxn>
                  <a:cxn ang="0">
                    <a:pos x="0" y="0"/>
                  </a:cxn>
                  <a:cxn ang="0">
                    <a:pos x="1" y="12"/>
                  </a:cxn>
                  <a:cxn ang="0">
                    <a:pos x="11" y="12"/>
                  </a:cxn>
                </a:cxnLst>
                <a:rect l="0" t="0" r="r" b="b"/>
                <a:pathLst>
                  <a:path w="11" h="12">
                    <a:moveTo>
                      <a:pt x="11" y="12"/>
                    </a:moveTo>
                    <a:cubicBezTo>
                      <a:pt x="11" y="8"/>
                      <a:pt x="10" y="4"/>
                      <a:pt x="10" y="1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1" y="4"/>
                      <a:pt x="1" y="8"/>
                      <a:pt x="1" y="12"/>
                    </a:cubicBezTo>
                    <a:cubicBezTo>
                      <a:pt x="5" y="12"/>
                      <a:pt x="8" y="12"/>
                      <a:pt x="1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" name="Freeform 230"/>
              <p:cNvSpPr>
                <a:spLocks/>
              </p:cNvSpPr>
              <p:nvPr/>
            </p:nvSpPr>
            <p:spPr bwMode="auto">
              <a:xfrm>
                <a:off x="728888" y="3219084"/>
                <a:ext cx="19541" cy="16198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1" y="10"/>
                  </a:cxn>
                  <a:cxn ang="0">
                    <a:pos x="10" y="1"/>
                  </a:cxn>
                </a:cxnLst>
                <a:rect l="0" t="0" r="r" b="b"/>
                <a:pathLst>
                  <a:path w="11" h="10">
                    <a:moveTo>
                      <a:pt x="10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4" y="10"/>
                      <a:pt x="8" y="10"/>
                      <a:pt x="11" y="10"/>
                    </a:cubicBezTo>
                    <a:cubicBezTo>
                      <a:pt x="11" y="7"/>
                      <a:pt x="10" y="4"/>
                      <a:pt x="10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" name="Freeform 231"/>
              <p:cNvSpPr>
                <a:spLocks/>
              </p:cNvSpPr>
              <p:nvPr/>
            </p:nvSpPr>
            <p:spPr bwMode="auto">
              <a:xfrm>
                <a:off x="709346" y="3197488"/>
                <a:ext cx="13679" cy="1619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3" y="0"/>
                  </a:cxn>
                  <a:cxn ang="0">
                    <a:pos x="0" y="5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6" y="0"/>
                  </a:cxn>
                </a:cxnLst>
                <a:rect l="0" t="0" r="r" b="b"/>
                <a:pathLst>
                  <a:path w="7" h="10">
                    <a:moveTo>
                      <a:pt x="6" y="0"/>
                    </a:moveTo>
                    <a:cubicBezTo>
                      <a:pt x="5" y="0"/>
                      <a:pt x="4" y="0"/>
                      <a:pt x="3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6"/>
                      <a:pt x="2" y="8"/>
                      <a:pt x="5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7" y="7"/>
                      <a:pt x="6" y="4"/>
                      <a:pt x="6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" name="Freeform 232"/>
              <p:cNvSpPr>
                <a:spLocks/>
              </p:cNvSpPr>
              <p:nvPr/>
            </p:nvSpPr>
            <p:spPr bwMode="auto">
              <a:xfrm>
                <a:off x="930161" y="3057109"/>
                <a:ext cx="15633" cy="19797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8" y="12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1" y="12"/>
                  </a:cxn>
                </a:cxnLst>
                <a:rect l="0" t="0" r="r" b="b"/>
                <a:pathLst>
                  <a:path w="8" h="12">
                    <a:moveTo>
                      <a:pt x="1" y="12"/>
                    </a:moveTo>
                    <a:cubicBezTo>
                      <a:pt x="3" y="12"/>
                      <a:pt x="6" y="12"/>
                      <a:pt x="8" y="12"/>
                    </a:cubicBezTo>
                    <a:cubicBezTo>
                      <a:pt x="7" y="9"/>
                      <a:pt x="7" y="5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1" y="4"/>
                      <a:pt x="1" y="8"/>
                      <a:pt x="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" name="Freeform 233"/>
              <p:cNvSpPr>
                <a:spLocks/>
              </p:cNvSpPr>
              <p:nvPr/>
            </p:nvSpPr>
            <p:spPr bwMode="auto">
              <a:xfrm>
                <a:off x="904758" y="3031913"/>
                <a:ext cx="19541" cy="17997"/>
              </a:xfrm>
              <a:custGeom>
                <a:avLst/>
                <a:gdLst/>
                <a:ahLst/>
                <a:cxnLst>
                  <a:cxn ang="0">
                    <a:pos x="11" y="11"/>
                  </a:cxn>
                  <a:cxn ang="0">
                    <a:pos x="10" y="1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1" y="11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11" y="8"/>
                      <a:pt x="11" y="4"/>
                      <a:pt x="10" y="1"/>
                    </a:cubicBezTo>
                    <a:cubicBezTo>
                      <a:pt x="7" y="1"/>
                      <a:pt x="4" y="0"/>
                      <a:pt x="0" y="0"/>
                    </a:cubicBezTo>
                    <a:cubicBezTo>
                      <a:pt x="1" y="4"/>
                      <a:pt x="1" y="7"/>
                      <a:pt x="1" y="11"/>
                    </a:cubicBezTo>
                    <a:cubicBezTo>
                      <a:pt x="5" y="11"/>
                      <a:pt x="8" y="11"/>
                      <a:pt x="1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" name="Freeform 234"/>
              <p:cNvSpPr>
                <a:spLocks/>
              </p:cNvSpPr>
              <p:nvPr/>
            </p:nvSpPr>
            <p:spPr bwMode="auto">
              <a:xfrm>
                <a:off x="930161" y="3033713"/>
                <a:ext cx="9771" cy="17997"/>
              </a:xfrm>
              <a:custGeom>
                <a:avLst/>
                <a:gdLst/>
                <a:ahLst/>
                <a:cxnLst>
                  <a:cxn ang="0">
                    <a:pos x="6" y="1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6" y="11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cubicBezTo>
                      <a:pt x="5" y="7"/>
                      <a:pt x="3" y="4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3" y="10"/>
                      <a:pt x="4" y="10"/>
                      <a:pt x="6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" name="Freeform 235"/>
              <p:cNvSpPr>
                <a:spLocks/>
              </p:cNvSpPr>
              <p:nvPr/>
            </p:nvSpPr>
            <p:spPr bwMode="auto">
              <a:xfrm>
                <a:off x="828547" y="3201087"/>
                <a:ext cx="17587" cy="17997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10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1"/>
                  </a:cxn>
                  <a:cxn ang="0">
                    <a:pos x="1" y="11"/>
                  </a:cxn>
                  <a:cxn ang="0">
                    <a:pos x="9" y="11"/>
                  </a:cxn>
                </a:cxnLst>
                <a:rect l="0" t="0" r="r" b="b"/>
                <a:pathLst>
                  <a:path w="10" h="11">
                    <a:moveTo>
                      <a:pt x="9" y="11"/>
                    </a:moveTo>
                    <a:cubicBezTo>
                      <a:pt x="10" y="8"/>
                      <a:pt x="10" y="4"/>
                      <a:pt x="10" y="0"/>
                    </a:cubicBezTo>
                    <a:cubicBezTo>
                      <a:pt x="7" y="0"/>
                      <a:pt x="4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4" y="11"/>
                      <a:pt x="6" y="11"/>
                      <a:pt x="9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" name="Freeform 236"/>
              <p:cNvSpPr>
                <a:spLocks/>
              </p:cNvSpPr>
              <p:nvPr/>
            </p:nvSpPr>
            <p:spPr bwMode="auto">
              <a:xfrm>
                <a:off x="851997" y="3030114"/>
                <a:ext cx="21495" cy="19797"/>
              </a:xfrm>
              <a:custGeom>
                <a:avLst/>
                <a:gdLst/>
                <a:ahLst/>
                <a:cxnLst>
                  <a:cxn ang="0">
                    <a:pos x="1" y="11"/>
                  </a:cxn>
                  <a:cxn ang="0">
                    <a:pos x="12" y="12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1" y="11"/>
                  </a:cxn>
                </a:cxnLst>
                <a:rect l="0" t="0" r="r" b="b"/>
                <a:pathLst>
                  <a:path w="12" h="12">
                    <a:moveTo>
                      <a:pt x="1" y="11"/>
                    </a:moveTo>
                    <a:cubicBezTo>
                      <a:pt x="4" y="11"/>
                      <a:pt x="8" y="11"/>
                      <a:pt x="12" y="12"/>
                    </a:cubicBezTo>
                    <a:cubicBezTo>
                      <a:pt x="12" y="8"/>
                      <a:pt x="11" y="4"/>
                      <a:pt x="11" y="1"/>
                    </a:cubicBezTo>
                    <a:cubicBezTo>
                      <a:pt x="7" y="1"/>
                      <a:pt x="4" y="1"/>
                      <a:pt x="0" y="0"/>
                    </a:cubicBezTo>
                    <a:cubicBezTo>
                      <a:pt x="0" y="4"/>
                      <a:pt x="1" y="7"/>
                      <a:pt x="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" name="Freeform 237"/>
              <p:cNvSpPr>
                <a:spLocks/>
              </p:cNvSpPr>
              <p:nvPr/>
            </p:nvSpPr>
            <p:spPr bwMode="auto">
              <a:xfrm>
                <a:off x="934069" y="3082306"/>
                <a:ext cx="13679" cy="16198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6" y="9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9"/>
                  </a:cxn>
                </a:cxnLst>
                <a:rect l="0" t="0" r="r" b="b"/>
                <a:pathLst>
                  <a:path w="7" h="9">
                    <a:moveTo>
                      <a:pt x="0" y="9"/>
                    </a:moveTo>
                    <a:cubicBezTo>
                      <a:pt x="2" y="9"/>
                      <a:pt x="4" y="9"/>
                      <a:pt x="6" y="9"/>
                    </a:cubicBezTo>
                    <a:cubicBezTo>
                      <a:pt x="7" y="6"/>
                      <a:pt x="6" y="3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3"/>
                      <a:pt x="0" y="6"/>
                      <a:pt x="0" y="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" name="Freeform 238"/>
              <p:cNvSpPr>
                <a:spLocks/>
              </p:cNvSpPr>
              <p:nvPr/>
            </p:nvSpPr>
            <p:spPr bwMode="auto">
              <a:xfrm>
                <a:off x="877400" y="3031913"/>
                <a:ext cx="23449" cy="17997"/>
              </a:xfrm>
              <a:custGeom>
                <a:avLst/>
                <a:gdLst/>
                <a:ahLst/>
                <a:cxnLst>
                  <a:cxn ang="0">
                    <a:pos x="1" y="11"/>
                  </a:cxn>
                  <a:cxn ang="0">
                    <a:pos x="13" y="11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1" y="11"/>
                  </a:cxn>
                </a:cxnLst>
                <a:rect l="0" t="0" r="r" b="b"/>
                <a:pathLst>
                  <a:path w="13" h="11">
                    <a:moveTo>
                      <a:pt x="1" y="11"/>
                    </a:moveTo>
                    <a:cubicBezTo>
                      <a:pt x="5" y="11"/>
                      <a:pt x="9" y="11"/>
                      <a:pt x="13" y="11"/>
                    </a:cubicBezTo>
                    <a:cubicBezTo>
                      <a:pt x="12" y="8"/>
                      <a:pt x="12" y="4"/>
                      <a:pt x="11" y="1"/>
                    </a:cubicBezTo>
                    <a:cubicBezTo>
                      <a:pt x="8" y="1"/>
                      <a:pt x="4" y="0"/>
                      <a:pt x="0" y="0"/>
                    </a:cubicBezTo>
                    <a:cubicBezTo>
                      <a:pt x="0" y="4"/>
                      <a:pt x="0" y="7"/>
                      <a:pt x="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" name="Freeform 239"/>
              <p:cNvSpPr>
                <a:spLocks/>
              </p:cNvSpPr>
              <p:nvPr/>
            </p:nvSpPr>
            <p:spPr bwMode="auto">
              <a:xfrm>
                <a:off x="828547" y="3030114"/>
                <a:ext cx="17587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0" y="11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0" h="11">
                    <a:moveTo>
                      <a:pt x="0" y="11"/>
                    </a:moveTo>
                    <a:cubicBezTo>
                      <a:pt x="3" y="11"/>
                      <a:pt x="6" y="11"/>
                      <a:pt x="10" y="11"/>
                    </a:cubicBezTo>
                    <a:cubicBezTo>
                      <a:pt x="10" y="7"/>
                      <a:pt x="10" y="4"/>
                      <a:pt x="9" y="0"/>
                    </a:cubicBezTo>
                    <a:cubicBezTo>
                      <a:pt x="6" y="0"/>
                      <a:pt x="3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" name="Freeform 240"/>
              <p:cNvSpPr>
                <a:spLocks/>
              </p:cNvSpPr>
              <p:nvPr/>
            </p:nvSpPr>
            <p:spPr bwMode="auto">
              <a:xfrm>
                <a:off x="934069" y="3127299"/>
                <a:ext cx="5862" cy="899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1" y="0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1" y="4"/>
                      <a:pt x="2" y="2"/>
                      <a:pt x="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0" name="Freeform 241"/>
              <p:cNvSpPr>
                <a:spLocks/>
              </p:cNvSpPr>
              <p:nvPr/>
            </p:nvSpPr>
            <p:spPr bwMode="auto">
              <a:xfrm>
                <a:off x="850043" y="3222684"/>
                <a:ext cx="21495" cy="16198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12" y="0"/>
                  </a:cxn>
                  <a:cxn ang="0">
                    <a:pos x="1" y="1"/>
                  </a:cxn>
                  <a:cxn ang="0">
                    <a:pos x="0" y="10"/>
                  </a:cxn>
                  <a:cxn ang="0">
                    <a:pos x="11" y="10"/>
                  </a:cxn>
                </a:cxnLst>
                <a:rect l="0" t="0" r="r" b="b"/>
                <a:pathLst>
                  <a:path w="12" h="10">
                    <a:moveTo>
                      <a:pt x="11" y="10"/>
                    </a:moveTo>
                    <a:cubicBezTo>
                      <a:pt x="11" y="7"/>
                      <a:pt x="12" y="4"/>
                      <a:pt x="12" y="0"/>
                    </a:cubicBezTo>
                    <a:cubicBezTo>
                      <a:pt x="8" y="1"/>
                      <a:pt x="4" y="1"/>
                      <a:pt x="1" y="1"/>
                    </a:cubicBezTo>
                    <a:cubicBezTo>
                      <a:pt x="1" y="4"/>
                      <a:pt x="1" y="7"/>
                      <a:pt x="0" y="10"/>
                    </a:cubicBezTo>
                    <a:cubicBezTo>
                      <a:pt x="4" y="10"/>
                      <a:pt x="7" y="10"/>
                      <a:pt x="11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1" name="Freeform 242"/>
              <p:cNvSpPr>
                <a:spLocks/>
              </p:cNvSpPr>
              <p:nvPr/>
            </p:nvSpPr>
            <p:spPr bwMode="auto">
              <a:xfrm>
                <a:off x="851997" y="3201087"/>
                <a:ext cx="21495" cy="179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" y="0"/>
                  </a:cxn>
                  <a:cxn ang="0">
                    <a:pos x="0" y="11"/>
                  </a:cxn>
                  <a:cxn ang="0">
                    <a:pos x="11" y="11"/>
                  </a:cxn>
                  <a:cxn ang="0">
                    <a:pos x="12" y="0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cubicBezTo>
                      <a:pt x="8" y="0"/>
                      <a:pt x="4" y="0"/>
                      <a:pt x="1" y="0"/>
                    </a:cubicBezTo>
                    <a:cubicBezTo>
                      <a:pt x="1" y="4"/>
                      <a:pt x="0" y="8"/>
                      <a:pt x="0" y="11"/>
                    </a:cubicBezTo>
                    <a:cubicBezTo>
                      <a:pt x="4" y="11"/>
                      <a:pt x="7" y="11"/>
                      <a:pt x="11" y="11"/>
                    </a:cubicBezTo>
                    <a:cubicBezTo>
                      <a:pt x="11" y="7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2" name="Freeform 243"/>
              <p:cNvSpPr>
                <a:spLocks/>
              </p:cNvSpPr>
              <p:nvPr/>
            </p:nvSpPr>
            <p:spPr bwMode="auto">
              <a:xfrm>
                <a:off x="875446" y="3222684"/>
                <a:ext cx="17587" cy="1439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" y="0"/>
                  </a:cxn>
                  <a:cxn ang="0">
                    <a:pos x="0" y="9"/>
                  </a:cxn>
                  <a:cxn ang="0">
                    <a:pos x="10" y="9"/>
                  </a:cxn>
                  <a:cxn ang="0">
                    <a:pos x="9" y="0"/>
                  </a:cxn>
                </a:cxnLst>
                <a:rect l="0" t="0" r="r" b="b"/>
                <a:pathLst>
                  <a:path w="10" h="9">
                    <a:moveTo>
                      <a:pt x="9" y="0"/>
                    </a:moveTo>
                    <a:cubicBezTo>
                      <a:pt x="6" y="0"/>
                      <a:pt x="3" y="0"/>
                      <a:pt x="1" y="0"/>
                    </a:cubicBezTo>
                    <a:cubicBezTo>
                      <a:pt x="0" y="3"/>
                      <a:pt x="0" y="6"/>
                      <a:pt x="0" y="9"/>
                    </a:cubicBezTo>
                    <a:cubicBezTo>
                      <a:pt x="3" y="9"/>
                      <a:pt x="6" y="9"/>
                      <a:pt x="10" y="9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3" name="Freeform 244"/>
              <p:cNvSpPr>
                <a:spLocks/>
              </p:cNvSpPr>
              <p:nvPr/>
            </p:nvSpPr>
            <p:spPr bwMode="auto">
              <a:xfrm>
                <a:off x="910620" y="3150695"/>
                <a:ext cx="17587" cy="1619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0"/>
                  </a:cxn>
                  <a:cxn ang="0">
                    <a:pos x="5" y="1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" y="0"/>
                  </a:cxn>
                </a:cxnLst>
                <a:rect l="0" t="0" r="r" b="b"/>
                <a:pathLst>
                  <a:path w="10" h="10">
                    <a:moveTo>
                      <a:pt x="1" y="0"/>
                    </a:moveTo>
                    <a:cubicBezTo>
                      <a:pt x="0" y="3"/>
                      <a:pt x="0" y="6"/>
                      <a:pt x="0" y="10"/>
                    </a:cubicBezTo>
                    <a:cubicBezTo>
                      <a:pt x="2" y="10"/>
                      <a:pt x="3" y="10"/>
                      <a:pt x="5" y="10"/>
                    </a:cubicBezTo>
                    <a:cubicBezTo>
                      <a:pt x="7" y="7"/>
                      <a:pt x="9" y="3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4" name="Freeform 245"/>
              <p:cNvSpPr>
                <a:spLocks noEditPoints="1"/>
              </p:cNvSpPr>
              <p:nvPr/>
            </p:nvSpPr>
            <p:spPr bwMode="auto">
              <a:xfrm>
                <a:off x="2290223" y="1664124"/>
                <a:ext cx="156329" cy="134979"/>
              </a:xfrm>
              <a:custGeom>
                <a:avLst/>
                <a:gdLst/>
                <a:ahLst/>
                <a:cxnLst>
                  <a:cxn ang="0">
                    <a:pos x="86" y="45"/>
                  </a:cxn>
                  <a:cxn ang="0">
                    <a:pos x="77" y="40"/>
                  </a:cxn>
                  <a:cxn ang="0">
                    <a:pos x="77" y="35"/>
                  </a:cxn>
                  <a:cxn ang="0">
                    <a:pos x="83" y="29"/>
                  </a:cxn>
                  <a:cxn ang="0">
                    <a:pos x="83" y="22"/>
                  </a:cxn>
                  <a:cxn ang="0">
                    <a:pos x="73" y="9"/>
                  </a:cxn>
                  <a:cxn ang="0">
                    <a:pos x="65" y="9"/>
                  </a:cxn>
                  <a:cxn ang="0">
                    <a:pos x="60" y="14"/>
                  </a:cxn>
                  <a:cxn ang="0">
                    <a:pos x="53" y="12"/>
                  </a:cxn>
                  <a:cxn ang="0">
                    <a:pos x="53" y="5"/>
                  </a:cxn>
                  <a:cxn ang="0">
                    <a:pos x="47" y="0"/>
                  </a:cxn>
                  <a:cxn ang="0">
                    <a:pos x="31" y="1"/>
                  </a:cxn>
                  <a:cxn ang="0">
                    <a:pos x="25" y="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14" y="15"/>
                  </a:cxn>
                  <a:cxn ang="0">
                    <a:pos x="7" y="17"/>
                  </a:cxn>
                  <a:cxn ang="0">
                    <a:pos x="0" y="32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10" y="43"/>
                  </a:cxn>
                  <a:cxn ang="0">
                    <a:pos x="11" y="48"/>
                  </a:cxn>
                  <a:cxn ang="0">
                    <a:pos x="5" y="54"/>
                  </a:cxn>
                  <a:cxn ang="0">
                    <a:pos x="5" y="61"/>
                  </a:cxn>
                  <a:cxn ang="0">
                    <a:pos x="16" y="74"/>
                  </a:cxn>
                  <a:cxn ang="0">
                    <a:pos x="22" y="74"/>
                  </a:cxn>
                  <a:cxn ang="0">
                    <a:pos x="23" y="74"/>
                  </a:cxn>
                  <a:cxn ang="0">
                    <a:pos x="29" y="69"/>
                  </a:cxn>
                  <a:cxn ang="0">
                    <a:pos x="34" y="71"/>
                  </a:cxn>
                  <a:cxn ang="0">
                    <a:pos x="35" y="77"/>
                  </a:cxn>
                  <a:cxn ang="0">
                    <a:pos x="40" y="83"/>
                  </a:cxn>
                  <a:cxn ang="0">
                    <a:pos x="57" y="81"/>
                  </a:cxn>
                  <a:cxn ang="0">
                    <a:pos x="62" y="76"/>
                  </a:cxn>
                  <a:cxn ang="0">
                    <a:pos x="62" y="67"/>
                  </a:cxn>
                  <a:cxn ang="0">
                    <a:pos x="65" y="65"/>
                  </a:cxn>
                  <a:cxn ang="0">
                    <a:pos x="72" y="68"/>
                  </a:cxn>
                  <a:cxn ang="0">
                    <a:pos x="79" y="66"/>
                  </a:cxn>
                  <a:cxn ang="0">
                    <a:pos x="88" y="52"/>
                  </a:cxn>
                  <a:cxn ang="0">
                    <a:pos x="86" y="45"/>
                  </a:cxn>
                  <a:cxn ang="0">
                    <a:pos x="43" y="58"/>
                  </a:cxn>
                  <a:cxn ang="0">
                    <a:pos x="26" y="41"/>
                  </a:cxn>
                  <a:cxn ang="0">
                    <a:pos x="43" y="24"/>
                  </a:cxn>
                  <a:cxn ang="0">
                    <a:pos x="60" y="41"/>
                  </a:cxn>
                  <a:cxn ang="0">
                    <a:pos x="43" y="58"/>
                  </a:cxn>
                </a:cxnLst>
                <a:rect l="0" t="0" r="r" b="b"/>
                <a:pathLst>
                  <a:path w="88" h="83">
                    <a:moveTo>
                      <a:pt x="86" y="45"/>
                    </a:moveTo>
                    <a:cubicBezTo>
                      <a:pt x="86" y="45"/>
                      <a:pt x="80" y="41"/>
                      <a:pt x="77" y="40"/>
                    </a:cubicBezTo>
                    <a:cubicBezTo>
                      <a:pt x="77" y="38"/>
                      <a:pt x="77" y="37"/>
                      <a:pt x="77" y="35"/>
                    </a:cubicBezTo>
                    <a:cubicBezTo>
                      <a:pt x="79" y="33"/>
                      <a:pt x="83" y="29"/>
                      <a:pt x="83" y="29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1" y="12"/>
                      <a:pt x="60" y="14"/>
                    </a:cubicBezTo>
                    <a:cubicBezTo>
                      <a:pt x="58" y="13"/>
                      <a:pt x="55" y="12"/>
                      <a:pt x="53" y="12"/>
                    </a:cubicBezTo>
                    <a:cubicBezTo>
                      <a:pt x="53" y="9"/>
                      <a:pt x="53" y="5"/>
                      <a:pt x="53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6" y="12"/>
                      <a:pt x="26" y="15"/>
                    </a:cubicBezTo>
                    <a:cubicBezTo>
                      <a:pt x="24" y="16"/>
                      <a:pt x="23" y="17"/>
                      <a:pt x="22" y="18"/>
                    </a:cubicBezTo>
                    <a:cubicBezTo>
                      <a:pt x="19" y="17"/>
                      <a:pt x="14" y="15"/>
                      <a:pt x="1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8" y="42"/>
                      <a:pt x="10" y="43"/>
                    </a:cubicBezTo>
                    <a:cubicBezTo>
                      <a:pt x="10" y="45"/>
                      <a:pt x="11" y="47"/>
                      <a:pt x="11" y="48"/>
                    </a:cubicBezTo>
                    <a:cubicBezTo>
                      <a:pt x="9" y="50"/>
                      <a:pt x="5" y="54"/>
                      <a:pt x="5" y="54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22" y="75"/>
                      <a:pt x="22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7" y="71"/>
                      <a:pt x="29" y="69"/>
                    </a:cubicBezTo>
                    <a:cubicBezTo>
                      <a:pt x="31" y="70"/>
                      <a:pt x="33" y="70"/>
                      <a:pt x="34" y="71"/>
                    </a:cubicBezTo>
                    <a:cubicBezTo>
                      <a:pt x="35" y="73"/>
                      <a:pt x="35" y="77"/>
                      <a:pt x="35" y="77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2" y="76"/>
                      <a:pt x="62" y="70"/>
                      <a:pt x="62" y="67"/>
                    </a:cubicBezTo>
                    <a:cubicBezTo>
                      <a:pt x="63" y="66"/>
                      <a:pt x="64" y="66"/>
                      <a:pt x="65" y="65"/>
                    </a:cubicBezTo>
                    <a:cubicBezTo>
                      <a:pt x="68" y="66"/>
                      <a:pt x="72" y="68"/>
                      <a:pt x="72" y="68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88" y="52"/>
                      <a:pt x="88" y="52"/>
                      <a:pt x="88" y="52"/>
                    </a:cubicBezTo>
                    <a:lnTo>
                      <a:pt x="86" y="45"/>
                    </a:lnTo>
                    <a:close/>
                    <a:moveTo>
                      <a:pt x="43" y="58"/>
                    </a:moveTo>
                    <a:cubicBezTo>
                      <a:pt x="34" y="58"/>
                      <a:pt x="26" y="51"/>
                      <a:pt x="26" y="41"/>
                    </a:cubicBezTo>
                    <a:cubicBezTo>
                      <a:pt x="26" y="32"/>
                      <a:pt x="34" y="24"/>
                      <a:pt x="43" y="24"/>
                    </a:cubicBezTo>
                    <a:cubicBezTo>
                      <a:pt x="52" y="24"/>
                      <a:pt x="60" y="32"/>
                      <a:pt x="60" y="41"/>
                    </a:cubicBezTo>
                    <a:cubicBezTo>
                      <a:pt x="60" y="51"/>
                      <a:pt x="52" y="58"/>
                      <a:pt x="43" y="5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5" name="Freeform 246"/>
              <p:cNvSpPr>
                <a:spLocks noEditPoints="1"/>
              </p:cNvSpPr>
              <p:nvPr/>
            </p:nvSpPr>
            <p:spPr bwMode="auto">
              <a:xfrm>
                <a:off x="2342984" y="1710917"/>
                <a:ext cx="46899" cy="4319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0" y="13"/>
                  </a:cxn>
                  <a:cxn ang="0">
                    <a:pos x="14" y="27"/>
                  </a:cxn>
                  <a:cxn ang="0">
                    <a:pos x="27" y="13"/>
                  </a:cxn>
                  <a:cxn ang="0">
                    <a:pos x="14" y="0"/>
                  </a:cxn>
                  <a:cxn ang="0">
                    <a:pos x="14" y="23"/>
                  </a:cxn>
                  <a:cxn ang="0">
                    <a:pos x="4" y="13"/>
                  </a:cxn>
                  <a:cxn ang="0">
                    <a:pos x="14" y="3"/>
                  </a:cxn>
                  <a:cxn ang="0">
                    <a:pos x="24" y="13"/>
                  </a:cxn>
                  <a:cxn ang="0">
                    <a:pos x="14" y="23"/>
                  </a:cxn>
                </a:cxnLst>
                <a:rect l="0" t="0" r="r" b="b"/>
                <a:pathLst>
                  <a:path w="27" h="27">
                    <a:moveTo>
                      <a:pt x="14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21" y="27"/>
                      <a:pt x="27" y="21"/>
                      <a:pt x="27" y="13"/>
                    </a:cubicBezTo>
                    <a:cubicBezTo>
                      <a:pt x="27" y="6"/>
                      <a:pt x="21" y="0"/>
                      <a:pt x="14" y="0"/>
                    </a:cubicBezTo>
                    <a:close/>
                    <a:moveTo>
                      <a:pt x="14" y="23"/>
                    </a:moveTo>
                    <a:cubicBezTo>
                      <a:pt x="8" y="23"/>
                      <a:pt x="4" y="19"/>
                      <a:pt x="4" y="13"/>
                    </a:cubicBezTo>
                    <a:cubicBezTo>
                      <a:pt x="4" y="8"/>
                      <a:pt x="8" y="3"/>
                      <a:pt x="14" y="3"/>
                    </a:cubicBezTo>
                    <a:cubicBezTo>
                      <a:pt x="19" y="3"/>
                      <a:pt x="24" y="8"/>
                      <a:pt x="24" y="13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6" name="Freeform 247"/>
              <p:cNvSpPr>
                <a:spLocks noEditPoints="1"/>
              </p:cNvSpPr>
              <p:nvPr/>
            </p:nvSpPr>
            <p:spPr bwMode="auto">
              <a:xfrm>
                <a:off x="2147573" y="1622730"/>
                <a:ext cx="138742" cy="124181"/>
              </a:xfrm>
              <a:custGeom>
                <a:avLst/>
                <a:gdLst/>
                <a:ahLst/>
                <a:cxnLst>
                  <a:cxn ang="0">
                    <a:pos x="70" y="37"/>
                  </a:cxn>
                  <a:cxn ang="0">
                    <a:pos x="70" y="32"/>
                  </a:cxn>
                  <a:cxn ang="0">
                    <a:pos x="76" y="27"/>
                  </a:cxn>
                  <a:cxn ang="0">
                    <a:pos x="76" y="20"/>
                  </a:cxn>
                  <a:cxn ang="0">
                    <a:pos x="66" y="9"/>
                  </a:cxn>
                  <a:cxn ang="0">
                    <a:pos x="59" y="9"/>
                  </a:cxn>
                  <a:cxn ang="0">
                    <a:pos x="54" y="13"/>
                  </a:cxn>
                  <a:cxn ang="0">
                    <a:pos x="48" y="11"/>
                  </a:cxn>
                  <a:cxn ang="0">
                    <a:pos x="48" y="5"/>
                  </a:cxn>
                  <a:cxn ang="0">
                    <a:pos x="43" y="0"/>
                  </a:cxn>
                  <a:cxn ang="0">
                    <a:pos x="28" y="1"/>
                  </a:cxn>
                  <a:cxn ang="0">
                    <a:pos x="23" y="6"/>
                  </a:cxn>
                  <a:cxn ang="0">
                    <a:pos x="23" y="14"/>
                  </a:cxn>
                  <a:cxn ang="0">
                    <a:pos x="19" y="17"/>
                  </a:cxn>
                  <a:cxn ang="0">
                    <a:pos x="13" y="14"/>
                  </a:cxn>
                  <a:cxn ang="0">
                    <a:pos x="6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2" y="36"/>
                  </a:cxn>
                  <a:cxn ang="0">
                    <a:pos x="9" y="40"/>
                  </a:cxn>
                  <a:cxn ang="0">
                    <a:pos x="10" y="44"/>
                  </a:cxn>
                  <a:cxn ang="0">
                    <a:pos x="4" y="49"/>
                  </a:cxn>
                  <a:cxn ang="0">
                    <a:pos x="4" y="56"/>
                  </a:cxn>
                  <a:cxn ang="0">
                    <a:pos x="14" y="68"/>
                  </a:cxn>
                  <a:cxn ang="0">
                    <a:pos x="20" y="68"/>
                  </a:cxn>
                  <a:cxn ang="0">
                    <a:pos x="21" y="68"/>
                  </a:cxn>
                  <a:cxn ang="0">
                    <a:pos x="26" y="63"/>
                  </a:cxn>
                  <a:cxn ang="0">
                    <a:pos x="31" y="65"/>
                  </a:cxn>
                  <a:cxn ang="0">
                    <a:pos x="32" y="71"/>
                  </a:cxn>
                  <a:cxn ang="0">
                    <a:pos x="36" y="76"/>
                  </a:cxn>
                  <a:cxn ang="0">
                    <a:pos x="52" y="74"/>
                  </a:cxn>
                  <a:cxn ang="0">
                    <a:pos x="56" y="70"/>
                  </a:cxn>
                  <a:cxn ang="0">
                    <a:pos x="56" y="62"/>
                  </a:cxn>
                  <a:cxn ang="0">
                    <a:pos x="59" y="59"/>
                  </a:cxn>
                  <a:cxn ang="0">
                    <a:pos x="65" y="63"/>
                  </a:cxn>
                  <a:cxn ang="0">
                    <a:pos x="72" y="61"/>
                  </a:cxn>
                  <a:cxn ang="0">
                    <a:pos x="79" y="48"/>
                  </a:cxn>
                  <a:cxn ang="0">
                    <a:pos x="78" y="41"/>
                  </a:cxn>
                  <a:cxn ang="0">
                    <a:pos x="70" y="37"/>
                  </a:cxn>
                  <a:cxn ang="0">
                    <a:pos x="39" y="53"/>
                  </a:cxn>
                  <a:cxn ang="0">
                    <a:pos x="23" y="38"/>
                  </a:cxn>
                  <a:cxn ang="0">
                    <a:pos x="39" y="23"/>
                  </a:cxn>
                  <a:cxn ang="0">
                    <a:pos x="54" y="38"/>
                  </a:cxn>
                  <a:cxn ang="0">
                    <a:pos x="39" y="53"/>
                  </a:cxn>
                </a:cxnLst>
                <a:rect l="0" t="0" r="r" b="b"/>
                <a:pathLst>
                  <a:path w="79" h="76">
                    <a:moveTo>
                      <a:pt x="70" y="37"/>
                    </a:moveTo>
                    <a:cubicBezTo>
                      <a:pt x="70" y="35"/>
                      <a:pt x="70" y="34"/>
                      <a:pt x="70" y="32"/>
                    </a:cubicBezTo>
                    <a:cubicBezTo>
                      <a:pt x="72" y="31"/>
                      <a:pt x="76" y="27"/>
                      <a:pt x="76" y="27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5" y="12"/>
                      <a:pt x="54" y="13"/>
                    </a:cubicBezTo>
                    <a:cubicBezTo>
                      <a:pt x="52" y="12"/>
                      <a:pt x="50" y="11"/>
                      <a:pt x="48" y="11"/>
                    </a:cubicBezTo>
                    <a:cubicBezTo>
                      <a:pt x="48" y="9"/>
                      <a:pt x="48" y="5"/>
                      <a:pt x="48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11"/>
                      <a:pt x="23" y="14"/>
                    </a:cubicBezTo>
                    <a:cubicBezTo>
                      <a:pt x="22" y="15"/>
                      <a:pt x="21" y="16"/>
                      <a:pt x="19" y="17"/>
                    </a:cubicBezTo>
                    <a:cubicBezTo>
                      <a:pt x="17" y="16"/>
                      <a:pt x="13" y="14"/>
                      <a:pt x="13" y="14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7" y="39"/>
                      <a:pt x="9" y="40"/>
                    </a:cubicBezTo>
                    <a:cubicBezTo>
                      <a:pt x="9" y="41"/>
                      <a:pt x="9" y="43"/>
                      <a:pt x="10" y="44"/>
                    </a:cubicBezTo>
                    <a:cubicBezTo>
                      <a:pt x="8" y="46"/>
                      <a:pt x="4" y="49"/>
                      <a:pt x="4" y="49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8"/>
                      <a:pt x="20" y="68"/>
                      <a:pt x="20" y="68"/>
                    </a:cubicBezTo>
                    <a:cubicBezTo>
                      <a:pt x="20" y="68"/>
                      <a:pt x="21" y="68"/>
                      <a:pt x="21" y="68"/>
                    </a:cubicBezTo>
                    <a:cubicBezTo>
                      <a:pt x="21" y="68"/>
                      <a:pt x="24" y="65"/>
                      <a:pt x="26" y="63"/>
                    </a:cubicBezTo>
                    <a:cubicBezTo>
                      <a:pt x="28" y="64"/>
                      <a:pt x="29" y="64"/>
                      <a:pt x="31" y="65"/>
                    </a:cubicBezTo>
                    <a:cubicBezTo>
                      <a:pt x="31" y="67"/>
                      <a:pt x="32" y="71"/>
                      <a:pt x="32" y="71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0"/>
                      <a:pt x="56" y="64"/>
                      <a:pt x="56" y="62"/>
                    </a:cubicBezTo>
                    <a:cubicBezTo>
                      <a:pt x="57" y="61"/>
                      <a:pt x="58" y="60"/>
                      <a:pt x="59" y="59"/>
                    </a:cubicBezTo>
                    <a:cubicBezTo>
                      <a:pt x="61" y="60"/>
                      <a:pt x="65" y="63"/>
                      <a:pt x="65" y="63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3" y="38"/>
                      <a:pt x="70" y="37"/>
                    </a:cubicBezTo>
                    <a:close/>
                    <a:moveTo>
                      <a:pt x="39" y="53"/>
                    </a:moveTo>
                    <a:cubicBezTo>
                      <a:pt x="30" y="53"/>
                      <a:pt x="23" y="46"/>
                      <a:pt x="23" y="38"/>
                    </a:cubicBezTo>
                    <a:cubicBezTo>
                      <a:pt x="23" y="30"/>
                      <a:pt x="30" y="23"/>
                      <a:pt x="39" y="23"/>
                    </a:cubicBezTo>
                    <a:cubicBezTo>
                      <a:pt x="47" y="23"/>
                      <a:pt x="54" y="30"/>
                      <a:pt x="54" y="38"/>
                    </a:cubicBezTo>
                    <a:cubicBezTo>
                      <a:pt x="54" y="46"/>
                      <a:pt x="47" y="53"/>
                      <a:pt x="39" y="5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7" name="Freeform 248"/>
              <p:cNvSpPr>
                <a:spLocks noEditPoints="1"/>
              </p:cNvSpPr>
              <p:nvPr/>
            </p:nvSpPr>
            <p:spPr bwMode="auto">
              <a:xfrm>
                <a:off x="2194471" y="1664124"/>
                <a:ext cx="42990" cy="39594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12"/>
                  </a:cxn>
                  <a:cxn ang="0">
                    <a:pos x="13" y="24"/>
                  </a:cxn>
                  <a:cxn ang="0">
                    <a:pos x="25" y="12"/>
                  </a:cxn>
                  <a:cxn ang="0">
                    <a:pos x="13" y="0"/>
                  </a:cxn>
                  <a:cxn ang="0">
                    <a:pos x="13" y="21"/>
                  </a:cxn>
                  <a:cxn ang="0">
                    <a:pos x="4" y="12"/>
                  </a:cxn>
                  <a:cxn ang="0">
                    <a:pos x="13" y="3"/>
                  </a:cxn>
                  <a:cxn ang="0">
                    <a:pos x="22" y="12"/>
                  </a:cxn>
                  <a:cxn ang="0">
                    <a:pos x="13" y="21"/>
                  </a:cxn>
                </a:cxnLst>
                <a:rect l="0" t="0" r="r" b="b"/>
                <a:pathLst>
                  <a:path w="25" h="24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ubicBezTo>
                      <a:pt x="19" y="24"/>
                      <a:pt x="25" y="19"/>
                      <a:pt x="25" y="12"/>
                    </a:cubicBezTo>
                    <a:cubicBezTo>
                      <a:pt x="25" y="5"/>
                      <a:pt x="19" y="0"/>
                      <a:pt x="13" y="0"/>
                    </a:cubicBezTo>
                    <a:close/>
                    <a:moveTo>
                      <a:pt x="13" y="21"/>
                    </a:moveTo>
                    <a:cubicBezTo>
                      <a:pt x="8" y="21"/>
                      <a:pt x="4" y="17"/>
                      <a:pt x="4" y="12"/>
                    </a:cubicBezTo>
                    <a:cubicBezTo>
                      <a:pt x="4" y="7"/>
                      <a:pt x="8" y="3"/>
                      <a:pt x="13" y="3"/>
                    </a:cubicBezTo>
                    <a:cubicBezTo>
                      <a:pt x="18" y="3"/>
                      <a:pt x="22" y="7"/>
                      <a:pt x="22" y="12"/>
                    </a:cubicBezTo>
                    <a:cubicBezTo>
                      <a:pt x="22" y="17"/>
                      <a:pt x="18" y="21"/>
                      <a:pt x="13" y="2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8" name="Freeform 249"/>
              <p:cNvSpPr>
                <a:spLocks noEditPoints="1"/>
              </p:cNvSpPr>
              <p:nvPr/>
            </p:nvSpPr>
            <p:spPr bwMode="auto">
              <a:xfrm>
                <a:off x="2235508" y="1545342"/>
                <a:ext cx="97706" cy="84587"/>
              </a:xfrm>
              <a:custGeom>
                <a:avLst/>
                <a:gdLst/>
                <a:ahLst/>
                <a:cxnLst>
                  <a:cxn ang="0">
                    <a:pos x="6" y="27"/>
                  </a:cxn>
                  <a:cxn ang="0">
                    <a:pos x="7" y="30"/>
                  </a:cxn>
                  <a:cxn ang="0">
                    <a:pos x="3" y="34"/>
                  </a:cxn>
                  <a:cxn ang="0">
                    <a:pos x="3" y="38"/>
                  </a:cxn>
                  <a:cxn ang="0">
                    <a:pos x="10" y="46"/>
                  </a:cxn>
                  <a:cxn ang="0">
                    <a:pos x="14" y="47"/>
                  </a:cxn>
                  <a:cxn ang="0">
                    <a:pos x="14" y="46"/>
                  </a:cxn>
                  <a:cxn ang="0">
                    <a:pos x="18" y="43"/>
                  </a:cxn>
                  <a:cxn ang="0">
                    <a:pos x="21" y="44"/>
                  </a:cxn>
                  <a:cxn ang="0">
                    <a:pos x="22" y="49"/>
                  </a:cxn>
                  <a:cxn ang="0">
                    <a:pos x="25" y="52"/>
                  </a:cxn>
                  <a:cxn ang="0">
                    <a:pos x="36" y="51"/>
                  </a:cxn>
                  <a:cxn ang="0">
                    <a:pos x="39" y="48"/>
                  </a:cxn>
                  <a:cxn ang="0">
                    <a:pos x="38" y="42"/>
                  </a:cxn>
                  <a:cxn ang="0">
                    <a:pos x="41" y="41"/>
                  </a:cxn>
                  <a:cxn ang="0">
                    <a:pos x="45" y="43"/>
                  </a:cxn>
                  <a:cxn ang="0">
                    <a:pos x="50" y="42"/>
                  </a:cxn>
                  <a:cxn ang="0">
                    <a:pos x="55" y="33"/>
                  </a:cxn>
                  <a:cxn ang="0">
                    <a:pos x="54" y="28"/>
                  </a:cxn>
                  <a:cxn ang="0">
                    <a:pos x="48" y="25"/>
                  </a:cxn>
                  <a:cxn ang="0">
                    <a:pos x="48" y="22"/>
                  </a:cxn>
                  <a:cxn ang="0">
                    <a:pos x="52" y="19"/>
                  </a:cxn>
                  <a:cxn ang="0">
                    <a:pos x="52" y="14"/>
                  </a:cxn>
                  <a:cxn ang="0">
                    <a:pos x="45" y="6"/>
                  </a:cxn>
                  <a:cxn ang="0">
                    <a:pos x="41" y="6"/>
                  </a:cxn>
                  <a:cxn ang="0">
                    <a:pos x="37" y="9"/>
                  </a:cxn>
                  <a:cxn ang="0">
                    <a:pos x="33" y="7"/>
                  </a:cxn>
                  <a:cxn ang="0">
                    <a:pos x="33" y="3"/>
                  </a:cxn>
                  <a:cxn ang="0">
                    <a:pos x="30" y="0"/>
                  </a:cxn>
                  <a:cxn ang="0">
                    <a:pos x="19" y="1"/>
                  </a:cxn>
                  <a:cxn ang="0">
                    <a:pos x="16" y="4"/>
                  </a:cxn>
                  <a:cxn ang="0">
                    <a:pos x="16" y="9"/>
                  </a:cxn>
                  <a:cxn ang="0">
                    <a:pos x="13" y="11"/>
                  </a:cxn>
                  <a:cxn ang="0">
                    <a:pos x="9" y="9"/>
                  </a:cxn>
                  <a:cxn ang="0">
                    <a:pos x="4" y="11"/>
                  </a:cxn>
                  <a:cxn ang="0">
                    <a:pos x="0" y="20"/>
                  </a:cxn>
                  <a:cxn ang="0">
                    <a:pos x="0" y="21"/>
                  </a:cxn>
                  <a:cxn ang="0">
                    <a:pos x="1" y="25"/>
                  </a:cxn>
                  <a:cxn ang="0">
                    <a:pos x="6" y="27"/>
                  </a:cxn>
                  <a:cxn ang="0">
                    <a:pos x="27" y="15"/>
                  </a:cxn>
                  <a:cxn ang="0">
                    <a:pos x="37" y="26"/>
                  </a:cxn>
                  <a:cxn ang="0">
                    <a:pos x="27" y="36"/>
                  </a:cxn>
                  <a:cxn ang="0">
                    <a:pos x="16" y="26"/>
                  </a:cxn>
                  <a:cxn ang="0">
                    <a:pos x="27" y="15"/>
                  </a:cxn>
                </a:cxnLst>
                <a:rect l="0" t="0" r="r" b="b"/>
                <a:pathLst>
                  <a:path w="55" h="52">
                    <a:moveTo>
                      <a:pt x="6" y="27"/>
                    </a:moveTo>
                    <a:cubicBezTo>
                      <a:pt x="6" y="28"/>
                      <a:pt x="6" y="29"/>
                      <a:pt x="7" y="30"/>
                    </a:cubicBezTo>
                    <a:cubicBezTo>
                      <a:pt x="5" y="31"/>
                      <a:pt x="3" y="34"/>
                      <a:pt x="3" y="34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4" y="47"/>
                      <a:pt x="14" y="47"/>
                    </a:cubicBezTo>
                    <a:cubicBezTo>
                      <a:pt x="14" y="47"/>
                      <a:pt x="14" y="46"/>
                      <a:pt x="14" y="46"/>
                    </a:cubicBezTo>
                    <a:cubicBezTo>
                      <a:pt x="14" y="46"/>
                      <a:pt x="17" y="44"/>
                      <a:pt x="18" y="43"/>
                    </a:cubicBezTo>
                    <a:cubicBezTo>
                      <a:pt x="19" y="44"/>
                      <a:pt x="20" y="44"/>
                      <a:pt x="21" y="44"/>
                    </a:cubicBezTo>
                    <a:cubicBezTo>
                      <a:pt x="21" y="46"/>
                      <a:pt x="22" y="49"/>
                      <a:pt x="22" y="49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4"/>
                      <a:pt x="38" y="42"/>
                    </a:cubicBezTo>
                    <a:cubicBezTo>
                      <a:pt x="39" y="42"/>
                      <a:pt x="40" y="41"/>
                      <a:pt x="41" y="41"/>
                    </a:cubicBezTo>
                    <a:cubicBezTo>
                      <a:pt x="42" y="41"/>
                      <a:pt x="45" y="43"/>
                      <a:pt x="45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0" y="26"/>
                      <a:pt x="48" y="25"/>
                    </a:cubicBezTo>
                    <a:cubicBezTo>
                      <a:pt x="48" y="24"/>
                      <a:pt x="48" y="23"/>
                      <a:pt x="48" y="22"/>
                    </a:cubicBezTo>
                    <a:cubicBezTo>
                      <a:pt x="49" y="21"/>
                      <a:pt x="52" y="19"/>
                      <a:pt x="52" y="19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38" y="8"/>
                      <a:pt x="37" y="9"/>
                    </a:cubicBezTo>
                    <a:cubicBezTo>
                      <a:pt x="36" y="8"/>
                      <a:pt x="35" y="8"/>
                      <a:pt x="33" y="7"/>
                    </a:cubicBezTo>
                    <a:cubicBezTo>
                      <a:pt x="33" y="6"/>
                      <a:pt x="33" y="3"/>
                      <a:pt x="33" y="3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8"/>
                      <a:pt x="16" y="9"/>
                    </a:cubicBezTo>
                    <a:cubicBezTo>
                      <a:pt x="15" y="10"/>
                      <a:pt x="14" y="11"/>
                      <a:pt x="13" y="11"/>
                    </a:cubicBezTo>
                    <a:cubicBezTo>
                      <a:pt x="12" y="11"/>
                      <a:pt x="9" y="9"/>
                      <a:pt x="9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4" y="26"/>
                      <a:pt x="6" y="27"/>
                    </a:cubicBezTo>
                    <a:close/>
                    <a:moveTo>
                      <a:pt x="27" y="15"/>
                    </a:moveTo>
                    <a:cubicBezTo>
                      <a:pt x="33" y="15"/>
                      <a:pt x="37" y="20"/>
                      <a:pt x="37" y="26"/>
                    </a:cubicBezTo>
                    <a:cubicBezTo>
                      <a:pt x="37" y="32"/>
                      <a:pt x="33" y="36"/>
                      <a:pt x="27" y="36"/>
                    </a:cubicBezTo>
                    <a:cubicBezTo>
                      <a:pt x="21" y="36"/>
                      <a:pt x="16" y="32"/>
                      <a:pt x="16" y="26"/>
                    </a:cubicBezTo>
                    <a:cubicBezTo>
                      <a:pt x="16" y="20"/>
                      <a:pt x="21" y="15"/>
                      <a:pt x="27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9" name="Freeform 250"/>
              <p:cNvSpPr>
                <a:spLocks noEditPoints="1"/>
              </p:cNvSpPr>
              <p:nvPr/>
            </p:nvSpPr>
            <p:spPr bwMode="auto">
              <a:xfrm>
                <a:off x="2268728" y="1572338"/>
                <a:ext cx="29312" cy="26996"/>
              </a:xfrm>
              <a:custGeom>
                <a:avLst/>
                <a:gdLst/>
                <a:ahLst/>
                <a:cxnLst>
                  <a:cxn ang="0">
                    <a:pos x="9" y="17"/>
                  </a:cxn>
                  <a:cxn ang="0">
                    <a:pos x="17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9" y="17"/>
                  </a:cxn>
                  <a:cxn ang="0">
                    <a:pos x="9" y="3"/>
                  </a:cxn>
                  <a:cxn ang="0">
                    <a:pos x="15" y="9"/>
                  </a:cxn>
                  <a:cxn ang="0">
                    <a:pos x="9" y="15"/>
                  </a:cxn>
                  <a:cxn ang="0">
                    <a:pos x="2" y="9"/>
                  </a:cxn>
                  <a:cxn ang="0">
                    <a:pos x="9" y="3"/>
                  </a:cxn>
                </a:cxnLst>
                <a:rect l="0" t="0" r="r" b="b"/>
                <a:pathLst>
                  <a:path w="17" h="17">
                    <a:moveTo>
                      <a:pt x="9" y="17"/>
                    </a:moveTo>
                    <a:cubicBezTo>
                      <a:pt x="13" y="17"/>
                      <a:pt x="17" y="14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7"/>
                      <a:pt x="9" y="17"/>
                    </a:cubicBezTo>
                    <a:close/>
                    <a:moveTo>
                      <a:pt x="9" y="3"/>
                    </a:moveTo>
                    <a:cubicBezTo>
                      <a:pt x="12" y="3"/>
                      <a:pt x="15" y="5"/>
                      <a:pt x="15" y="9"/>
                    </a:cubicBezTo>
                    <a:cubicBezTo>
                      <a:pt x="15" y="12"/>
                      <a:pt x="12" y="15"/>
                      <a:pt x="9" y="15"/>
                    </a:cubicBezTo>
                    <a:cubicBezTo>
                      <a:pt x="5" y="15"/>
                      <a:pt x="2" y="12"/>
                      <a:pt x="2" y="9"/>
                    </a:cubicBezTo>
                    <a:cubicBezTo>
                      <a:pt x="2" y="5"/>
                      <a:pt x="5" y="3"/>
                      <a:pt x="9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0" name="Freeform 251"/>
              <p:cNvSpPr>
                <a:spLocks/>
              </p:cNvSpPr>
              <p:nvPr/>
            </p:nvSpPr>
            <p:spPr bwMode="auto">
              <a:xfrm>
                <a:off x="3988346" y="2603579"/>
                <a:ext cx="109430" cy="61191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0" y="12"/>
                  </a:cxn>
                  <a:cxn ang="0">
                    <a:pos x="28" y="34"/>
                  </a:cxn>
                  <a:cxn ang="0">
                    <a:pos x="62" y="24"/>
                  </a:cxn>
                  <a:cxn ang="0">
                    <a:pos x="32" y="4"/>
                  </a:cxn>
                </a:cxnLst>
                <a:rect l="0" t="0" r="r" b="b"/>
                <a:pathLst>
                  <a:path w="62" h="38">
                    <a:moveTo>
                      <a:pt x="32" y="4"/>
                    </a:moveTo>
                    <a:cubicBezTo>
                      <a:pt x="12" y="0"/>
                      <a:pt x="0" y="12"/>
                      <a:pt x="0" y="12"/>
                    </a:cubicBezTo>
                    <a:cubicBezTo>
                      <a:pt x="0" y="12"/>
                      <a:pt x="8" y="29"/>
                      <a:pt x="28" y="34"/>
                    </a:cubicBezTo>
                    <a:cubicBezTo>
                      <a:pt x="47" y="38"/>
                      <a:pt x="62" y="24"/>
                      <a:pt x="62" y="24"/>
                    </a:cubicBezTo>
                    <a:cubicBezTo>
                      <a:pt x="62" y="24"/>
                      <a:pt x="53" y="8"/>
                      <a:pt x="32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1" name="Freeform 252"/>
              <p:cNvSpPr>
                <a:spLocks/>
              </p:cNvSpPr>
              <p:nvPr/>
            </p:nvSpPr>
            <p:spPr bwMode="auto">
              <a:xfrm>
                <a:off x="4033290" y="2531590"/>
                <a:ext cx="93797" cy="75588"/>
              </a:xfrm>
              <a:custGeom>
                <a:avLst/>
                <a:gdLst/>
                <a:ahLst/>
                <a:cxnLst>
                  <a:cxn ang="0">
                    <a:pos x="35" y="35"/>
                  </a:cxn>
                  <a:cxn ang="0">
                    <a:pos x="53" y="4"/>
                  </a:cxn>
                  <a:cxn ang="0">
                    <a:pos x="18" y="11"/>
                  </a:cxn>
                  <a:cxn ang="0">
                    <a:pos x="0" y="39"/>
                  </a:cxn>
                  <a:cxn ang="0">
                    <a:pos x="35" y="35"/>
                  </a:cxn>
                </a:cxnLst>
                <a:rect l="0" t="0" r="r" b="b"/>
                <a:pathLst>
                  <a:path w="53" h="46">
                    <a:moveTo>
                      <a:pt x="35" y="35"/>
                    </a:moveTo>
                    <a:cubicBezTo>
                      <a:pt x="52" y="25"/>
                      <a:pt x="53" y="4"/>
                      <a:pt x="53" y="4"/>
                    </a:cubicBezTo>
                    <a:cubicBezTo>
                      <a:pt x="53" y="4"/>
                      <a:pt x="36" y="0"/>
                      <a:pt x="18" y="11"/>
                    </a:cubicBezTo>
                    <a:cubicBezTo>
                      <a:pt x="0" y="21"/>
                      <a:pt x="0" y="39"/>
                      <a:pt x="0" y="39"/>
                    </a:cubicBezTo>
                    <a:cubicBezTo>
                      <a:pt x="0" y="39"/>
                      <a:pt x="18" y="46"/>
                      <a:pt x="35" y="3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2" name="Freeform 253"/>
              <p:cNvSpPr>
                <a:spLocks/>
              </p:cNvSpPr>
              <p:nvPr/>
            </p:nvSpPr>
            <p:spPr bwMode="auto">
              <a:xfrm>
                <a:off x="3925814" y="2637774"/>
                <a:ext cx="109430" cy="6299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0" y="13"/>
                  </a:cxn>
                  <a:cxn ang="0">
                    <a:pos x="28" y="34"/>
                  </a:cxn>
                  <a:cxn ang="0">
                    <a:pos x="62" y="24"/>
                  </a:cxn>
                  <a:cxn ang="0">
                    <a:pos x="33" y="4"/>
                  </a:cxn>
                </a:cxnLst>
                <a:rect l="0" t="0" r="r" b="b"/>
                <a:pathLst>
                  <a:path w="62" h="39">
                    <a:moveTo>
                      <a:pt x="33" y="4"/>
                    </a:moveTo>
                    <a:cubicBezTo>
                      <a:pt x="13" y="0"/>
                      <a:pt x="0" y="13"/>
                      <a:pt x="0" y="13"/>
                    </a:cubicBezTo>
                    <a:cubicBezTo>
                      <a:pt x="0" y="13"/>
                      <a:pt x="8" y="30"/>
                      <a:pt x="28" y="34"/>
                    </a:cubicBezTo>
                    <a:cubicBezTo>
                      <a:pt x="47" y="39"/>
                      <a:pt x="62" y="24"/>
                      <a:pt x="62" y="24"/>
                    </a:cubicBezTo>
                    <a:cubicBezTo>
                      <a:pt x="62" y="24"/>
                      <a:pt x="53" y="9"/>
                      <a:pt x="33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3" name="Freeform 254"/>
              <p:cNvSpPr>
                <a:spLocks/>
              </p:cNvSpPr>
              <p:nvPr/>
            </p:nvSpPr>
            <p:spPr bwMode="auto">
              <a:xfrm>
                <a:off x="3865237" y="2671969"/>
                <a:ext cx="109430" cy="62990"/>
              </a:xfrm>
              <a:custGeom>
                <a:avLst/>
                <a:gdLst/>
                <a:ahLst/>
                <a:cxnLst>
                  <a:cxn ang="0">
                    <a:pos x="33" y="5"/>
                  </a:cxn>
                  <a:cxn ang="0">
                    <a:pos x="0" y="13"/>
                  </a:cxn>
                  <a:cxn ang="0">
                    <a:pos x="28" y="35"/>
                  </a:cxn>
                  <a:cxn ang="0">
                    <a:pos x="63" y="25"/>
                  </a:cxn>
                  <a:cxn ang="0">
                    <a:pos x="33" y="5"/>
                  </a:cxn>
                </a:cxnLst>
                <a:rect l="0" t="0" r="r" b="b"/>
                <a:pathLst>
                  <a:path w="63" h="39">
                    <a:moveTo>
                      <a:pt x="33" y="5"/>
                    </a:moveTo>
                    <a:cubicBezTo>
                      <a:pt x="13" y="0"/>
                      <a:pt x="0" y="13"/>
                      <a:pt x="0" y="13"/>
                    </a:cubicBezTo>
                    <a:cubicBezTo>
                      <a:pt x="0" y="13"/>
                      <a:pt x="8" y="30"/>
                      <a:pt x="28" y="35"/>
                    </a:cubicBezTo>
                    <a:cubicBezTo>
                      <a:pt x="48" y="39"/>
                      <a:pt x="63" y="25"/>
                      <a:pt x="63" y="25"/>
                    </a:cubicBezTo>
                    <a:cubicBezTo>
                      <a:pt x="63" y="25"/>
                      <a:pt x="53" y="9"/>
                      <a:pt x="33" y="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4" name="Freeform 255"/>
              <p:cNvSpPr>
                <a:spLocks/>
              </p:cNvSpPr>
              <p:nvPr/>
            </p:nvSpPr>
            <p:spPr bwMode="auto">
              <a:xfrm>
                <a:off x="3804659" y="2707963"/>
                <a:ext cx="109430" cy="61191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0" y="12"/>
                  </a:cxn>
                  <a:cxn ang="0">
                    <a:pos x="27" y="34"/>
                  </a:cxn>
                  <a:cxn ang="0">
                    <a:pos x="62" y="24"/>
                  </a:cxn>
                  <a:cxn ang="0">
                    <a:pos x="32" y="4"/>
                  </a:cxn>
                </a:cxnLst>
                <a:rect l="0" t="0" r="r" b="b"/>
                <a:pathLst>
                  <a:path w="62" h="38">
                    <a:moveTo>
                      <a:pt x="32" y="4"/>
                    </a:moveTo>
                    <a:cubicBezTo>
                      <a:pt x="12" y="0"/>
                      <a:pt x="0" y="12"/>
                      <a:pt x="0" y="12"/>
                    </a:cubicBezTo>
                    <a:cubicBezTo>
                      <a:pt x="0" y="12"/>
                      <a:pt x="8" y="30"/>
                      <a:pt x="27" y="34"/>
                    </a:cubicBezTo>
                    <a:cubicBezTo>
                      <a:pt x="47" y="38"/>
                      <a:pt x="62" y="24"/>
                      <a:pt x="62" y="24"/>
                    </a:cubicBezTo>
                    <a:cubicBezTo>
                      <a:pt x="62" y="24"/>
                      <a:pt x="52" y="9"/>
                      <a:pt x="32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5" name="Freeform 256"/>
              <p:cNvSpPr>
                <a:spLocks/>
              </p:cNvSpPr>
              <p:nvPr/>
            </p:nvSpPr>
            <p:spPr bwMode="auto">
              <a:xfrm>
                <a:off x="3962942" y="2518992"/>
                <a:ext cx="68394" cy="9898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5" y="26"/>
                  </a:cxn>
                  <a:cxn ang="0">
                    <a:pos x="12" y="61"/>
                  </a:cxn>
                  <a:cxn ang="0">
                    <a:pos x="34" y="35"/>
                  </a:cxn>
                  <a:cxn ang="0">
                    <a:pos x="30" y="0"/>
                  </a:cxn>
                </a:cxnLst>
                <a:rect l="0" t="0" r="r" b="b"/>
                <a:pathLst>
                  <a:path w="39" h="61">
                    <a:moveTo>
                      <a:pt x="30" y="0"/>
                    </a:moveTo>
                    <a:cubicBezTo>
                      <a:pt x="30" y="0"/>
                      <a:pt x="10" y="7"/>
                      <a:pt x="5" y="26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9" y="55"/>
                      <a:pt x="34" y="35"/>
                    </a:cubicBezTo>
                    <a:cubicBezTo>
                      <a:pt x="39" y="15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6" name="Freeform 257"/>
              <p:cNvSpPr>
                <a:spLocks/>
              </p:cNvSpPr>
              <p:nvPr/>
            </p:nvSpPr>
            <p:spPr bwMode="auto">
              <a:xfrm>
                <a:off x="3902365" y="2553187"/>
                <a:ext cx="68394" cy="9898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5" y="27"/>
                  </a:cxn>
                  <a:cxn ang="0">
                    <a:pos x="12" y="61"/>
                  </a:cxn>
                  <a:cxn ang="0">
                    <a:pos x="34" y="36"/>
                  </a:cxn>
                  <a:cxn ang="0">
                    <a:pos x="30" y="0"/>
                  </a:cxn>
                </a:cxnLst>
                <a:rect l="0" t="0" r="r" b="b"/>
                <a:pathLst>
                  <a:path w="39" h="61">
                    <a:moveTo>
                      <a:pt x="30" y="0"/>
                    </a:moveTo>
                    <a:cubicBezTo>
                      <a:pt x="30" y="0"/>
                      <a:pt x="10" y="7"/>
                      <a:pt x="5" y="27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9" y="56"/>
                      <a:pt x="34" y="36"/>
                    </a:cubicBezTo>
                    <a:cubicBezTo>
                      <a:pt x="39" y="16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7" name="Freeform 258"/>
              <p:cNvSpPr>
                <a:spLocks/>
              </p:cNvSpPr>
              <p:nvPr/>
            </p:nvSpPr>
            <p:spPr bwMode="auto">
              <a:xfrm>
                <a:off x="3841787" y="2589182"/>
                <a:ext cx="68394" cy="98985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5" y="26"/>
                  </a:cxn>
                  <a:cxn ang="0">
                    <a:pos x="12" y="61"/>
                  </a:cxn>
                  <a:cxn ang="0">
                    <a:pos x="33" y="35"/>
                  </a:cxn>
                  <a:cxn ang="0">
                    <a:pos x="29" y="0"/>
                  </a:cxn>
                </a:cxnLst>
                <a:rect l="0" t="0" r="r" b="b"/>
                <a:pathLst>
                  <a:path w="39" h="61">
                    <a:moveTo>
                      <a:pt x="29" y="0"/>
                    </a:moveTo>
                    <a:cubicBezTo>
                      <a:pt x="29" y="0"/>
                      <a:pt x="10" y="7"/>
                      <a:pt x="5" y="26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8" y="55"/>
                      <a:pt x="33" y="35"/>
                    </a:cubicBezTo>
                    <a:cubicBezTo>
                      <a:pt x="39" y="15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8" name="Freeform 259"/>
              <p:cNvSpPr>
                <a:spLocks/>
              </p:cNvSpPr>
              <p:nvPr/>
            </p:nvSpPr>
            <p:spPr bwMode="auto">
              <a:xfrm>
                <a:off x="3779256" y="2623376"/>
                <a:ext cx="68394" cy="98985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5" y="27"/>
                  </a:cxn>
                  <a:cxn ang="0">
                    <a:pos x="12" y="61"/>
                  </a:cxn>
                  <a:cxn ang="0">
                    <a:pos x="34" y="35"/>
                  </a:cxn>
                  <a:cxn ang="0">
                    <a:pos x="29" y="0"/>
                  </a:cxn>
                </a:cxnLst>
                <a:rect l="0" t="0" r="r" b="b"/>
                <a:pathLst>
                  <a:path w="39" h="61">
                    <a:moveTo>
                      <a:pt x="29" y="0"/>
                    </a:moveTo>
                    <a:cubicBezTo>
                      <a:pt x="29" y="0"/>
                      <a:pt x="10" y="7"/>
                      <a:pt x="5" y="27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9" y="55"/>
                      <a:pt x="34" y="35"/>
                    </a:cubicBezTo>
                    <a:cubicBezTo>
                      <a:pt x="39" y="15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9" name="Freeform 260"/>
              <p:cNvSpPr>
                <a:spLocks/>
              </p:cNvSpPr>
              <p:nvPr/>
            </p:nvSpPr>
            <p:spPr bwMode="auto">
              <a:xfrm>
                <a:off x="3749944" y="2729560"/>
                <a:ext cx="42990" cy="32395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0" y="13"/>
                  </a:cxn>
                  <a:cxn ang="0">
                    <a:pos x="1" y="14"/>
                  </a:cxn>
                  <a:cxn ang="0">
                    <a:pos x="4" y="19"/>
                  </a:cxn>
                  <a:cxn ang="0">
                    <a:pos x="25" y="6"/>
                  </a:cxn>
                  <a:cxn ang="0">
                    <a:pos x="21" y="0"/>
                  </a:cxn>
                </a:cxnLst>
                <a:rect l="0" t="0" r="r" b="b"/>
                <a:pathLst>
                  <a:path w="25" h="19">
                    <a:moveTo>
                      <a:pt x="21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6"/>
                      <a:pt x="3" y="17"/>
                      <a:pt x="4" y="19"/>
                    </a:cubicBezTo>
                    <a:cubicBezTo>
                      <a:pt x="25" y="6"/>
                      <a:pt x="25" y="6"/>
                      <a:pt x="25" y="6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0" name="Freeform 261"/>
              <p:cNvSpPr>
                <a:spLocks/>
              </p:cNvSpPr>
              <p:nvPr/>
            </p:nvSpPr>
            <p:spPr bwMode="auto">
              <a:xfrm>
                <a:off x="4316636" y="2151849"/>
                <a:ext cx="164145" cy="66590"/>
              </a:xfrm>
              <a:custGeom>
                <a:avLst/>
                <a:gdLst/>
                <a:ahLst/>
                <a:cxnLst>
                  <a:cxn ang="0">
                    <a:pos x="47" y="16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47" y="41"/>
                  </a:cxn>
                  <a:cxn ang="0">
                    <a:pos x="93" y="28"/>
                  </a:cxn>
                  <a:cxn ang="0">
                    <a:pos x="93" y="0"/>
                  </a:cxn>
                  <a:cxn ang="0">
                    <a:pos x="47" y="16"/>
                  </a:cxn>
                </a:cxnLst>
                <a:rect l="0" t="0" r="r" b="b"/>
                <a:pathLst>
                  <a:path w="93" h="41">
                    <a:moveTo>
                      <a:pt x="47" y="1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22" y="41"/>
                      <a:pt x="47" y="41"/>
                    </a:cubicBezTo>
                    <a:cubicBezTo>
                      <a:pt x="72" y="41"/>
                      <a:pt x="93" y="28"/>
                      <a:pt x="93" y="28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47" y="16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1" name="Freeform 262"/>
              <p:cNvSpPr>
                <a:spLocks/>
              </p:cNvSpPr>
              <p:nvPr/>
            </p:nvSpPr>
            <p:spPr bwMode="auto">
              <a:xfrm>
                <a:off x="4275600" y="2079860"/>
                <a:ext cx="246218" cy="125981"/>
              </a:xfrm>
              <a:custGeom>
                <a:avLst/>
                <a:gdLst/>
                <a:ahLst/>
                <a:cxnLst>
                  <a:cxn ang="0">
                    <a:pos x="119" y="29"/>
                  </a:cxn>
                  <a:cxn ang="0">
                    <a:pos x="126" y="26"/>
                  </a:cxn>
                  <a:cxn ang="0">
                    <a:pos x="63" y="0"/>
                  </a:cxn>
                  <a:cxn ang="0">
                    <a:pos x="0" y="26"/>
                  </a:cxn>
                  <a:cxn ang="0">
                    <a:pos x="63" y="49"/>
                  </a:cxn>
                  <a:cxn ang="0">
                    <a:pos x="113" y="31"/>
                  </a:cxn>
                  <a:cxn ang="0">
                    <a:pos x="113" y="58"/>
                  </a:cxn>
                  <a:cxn ang="0">
                    <a:pos x="110" y="58"/>
                  </a:cxn>
                  <a:cxn ang="0">
                    <a:pos x="110" y="70"/>
                  </a:cxn>
                  <a:cxn ang="0">
                    <a:pos x="120" y="70"/>
                  </a:cxn>
                  <a:cxn ang="0">
                    <a:pos x="120" y="58"/>
                  </a:cxn>
                  <a:cxn ang="0">
                    <a:pos x="119" y="58"/>
                  </a:cxn>
                  <a:cxn ang="0">
                    <a:pos x="119" y="29"/>
                  </a:cxn>
                </a:cxnLst>
                <a:rect l="0" t="0" r="r" b="b"/>
                <a:pathLst>
                  <a:path w="126" h="70">
                    <a:moveTo>
                      <a:pt x="119" y="29"/>
                    </a:moveTo>
                    <a:lnTo>
                      <a:pt x="126" y="26"/>
                    </a:lnTo>
                    <a:lnTo>
                      <a:pt x="63" y="0"/>
                    </a:lnTo>
                    <a:lnTo>
                      <a:pt x="0" y="26"/>
                    </a:lnTo>
                    <a:lnTo>
                      <a:pt x="63" y="49"/>
                    </a:lnTo>
                    <a:lnTo>
                      <a:pt x="113" y="31"/>
                    </a:lnTo>
                    <a:lnTo>
                      <a:pt x="113" y="58"/>
                    </a:lnTo>
                    <a:lnTo>
                      <a:pt x="110" y="58"/>
                    </a:lnTo>
                    <a:lnTo>
                      <a:pt x="110" y="70"/>
                    </a:lnTo>
                    <a:lnTo>
                      <a:pt x="120" y="70"/>
                    </a:lnTo>
                    <a:lnTo>
                      <a:pt x="120" y="58"/>
                    </a:lnTo>
                    <a:lnTo>
                      <a:pt x="119" y="58"/>
                    </a:lnTo>
                    <a:lnTo>
                      <a:pt x="119" y="2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2" name="Freeform 263"/>
              <p:cNvSpPr>
                <a:spLocks noEditPoints="1"/>
              </p:cNvSpPr>
              <p:nvPr/>
            </p:nvSpPr>
            <p:spPr bwMode="auto">
              <a:xfrm>
                <a:off x="3714770" y="4972014"/>
                <a:ext cx="330245" cy="226765"/>
              </a:xfrm>
              <a:custGeom>
                <a:avLst/>
                <a:gdLst/>
                <a:ahLst/>
                <a:cxnLst>
                  <a:cxn ang="0">
                    <a:pos x="179" y="18"/>
                  </a:cxn>
                  <a:cxn ang="0">
                    <a:pos x="179" y="7"/>
                  </a:cxn>
                  <a:cxn ang="0">
                    <a:pos x="177" y="6"/>
                  </a:cxn>
                  <a:cxn ang="0">
                    <a:pos x="145" y="0"/>
                  </a:cxn>
                  <a:cxn ang="0">
                    <a:pos x="94" y="18"/>
                  </a:cxn>
                  <a:cxn ang="0">
                    <a:pos x="43" y="0"/>
                  </a:cxn>
                  <a:cxn ang="0">
                    <a:pos x="10" y="6"/>
                  </a:cxn>
                  <a:cxn ang="0">
                    <a:pos x="9" y="7"/>
                  </a:cxn>
                  <a:cxn ang="0">
                    <a:pos x="9" y="18"/>
                  </a:cxn>
                  <a:cxn ang="0">
                    <a:pos x="0" y="24"/>
                  </a:cxn>
                  <a:cxn ang="0">
                    <a:pos x="0" y="136"/>
                  </a:cxn>
                  <a:cxn ang="0">
                    <a:pos x="82" y="136"/>
                  </a:cxn>
                  <a:cxn ang="0">
                    <a:pos x="94" y="140"/>
                  </a:cxn>
                  <a:cxn ang="0">
                    <a:pos x="106" y="136"/>
                  </a:cxn>
                  <a:cxn ang="0">
                    <a:pos x="187" y="136"/>
                  </a:cxn>
                  <a:cxn ang="0">
                    <a:pos x="187" y="24"/>
                  </a:cxn>
                  <a:cxn ang="0">
                    <a:pos x="179" y="18"/>
                  </a:cxn>
                  <a:cxn ang="0">
                    <a:pos x="93" y="127"/>
                  </a:cxn>
                  <a:cxn ang="0">
                    <a:pos x="39" y="115"/>
                  </a:cxn>
                  <a:cxn ang="0">
                    <a:pos x="14" y="120"/>
                  </a:cxn>
                  <a:cxn ang="0">
                    <a:pos x="14" y="10"/>
                  </a:cxn>
                  <a:cxn ang="0">
                    <a:pos x="43" y="6"/>
                  </a:cxn>
                  <a:cxn ang="0">
                    <a:pos x="90" y="22"/>
                  </a:cxn>
                  <a:cxn ang="0">
                    <a:pos x="90" y="87"/>
                  </a:cxn>
                  <a:cxn ang="0">
                    <a:pos x="93" y="84"/>
                  </a:cxn>
                  <a:cxn ang="0">
                    <a:pos x="93" y="127"/>
                  </a:cxn>
                  <a:cxn ang="0">
                    <a:pos x="174" y="120"/>
                  </a:cxn>
                  <a:cxn ang="0">
                    <a:pos x="148" y="115"/>
                  </a:cxn>
                  <a:cxn ang="0">
                    <a:pos x="95" y="127"/>
                  </a:cxn>
                  <a:cxn ang="0">
                    <a:pos x="95" y="84"/>
                  </a:cxn>
                  <a:cxn ang="0">
                    <a:pos x="98" y="87"/>
                  </a:cxn>
                  <a:cxn ang="0">
                    <a:pos x="98" y="22"/>
                  </a:cxn>
                  <a:cxn ang="0">
                    <a:pos x="145" y="6"/>
                  </a:cxn>
                  <a:cxn ang="0">
                    <a:pos x="174" y="10"/>
                  </a:cxn>
                  <a:cxn ang="0">
                    <a:pos x="174" y="120"/>
                  </a:cxn>
                </a:cxnLst>
                <a:rect l="0" t="0" r="r" b="b"/>
                <a:pathLst>
                  <a:path w="187" h="140">
                    <a:moveTo>
                      <a:pt x="179" y="18"/>
                    </a:moveTo>
                    <a:cubicBezTo>
                      <a:pt x="179" y="7"/>
                      <a:pt x="179" y="7"/>
                      <a:pt x="179" y="7"/>
                    </a:cubicBezTo>
                    <a:cubicBezTo>
                      <a:pt x="177" y="6"/>
                      <a:pt x="177" y="6"/>
                      <a:pt x="177" y="6"/>
                    </a:cubicBezTo>
                    <a:cubicBezTo>
                      <a:pt x="177" y="6"/>
                      <a:pt x="163" y="0"/>
                      <a:pt x="145" y="0"/>
                    </a:cubicBezTo>
                    <a:cubicBezTo>
                      <a:pt x="125" y="0"/>
                      <a:pt x="108" y="6"/>
                      <a:pt x="94" y="18"/>
                    </a:cubicBezTo>
                    <a:cubicBezTo>
                      <a:pt x="80" y="6"/>
                      <a:pt x="63" y="0"/>
                      <a:pt x="43" y="0"/>
                    </a:cubicBezTo>
                    <a:cubicBezTo>
                      <a:pt x="25" y="0"/>
                      <a:pt x="11" y="6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3" y="19"/>
                      <a:pt x="0" y="20"/>
                      <a:pt x="0" y="24"/>
                    </a:cubicBezTo>
                    <a:cubicBezTo>
                      <a:pt x="0" y="39"/>
                      <a:pt x="0" y="136"/>
                      <a:pt x="0" y="136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5" y="138"/>
                      <a:pt x="89" y="140"/>
                      <a:pt x="94" y="140"/>
                    </a:cubicBezTo>
                    <a:cubicBezTo>
                      <a:pt x="99" y="140"/>
                      <a:pt x="103" y="138"/>
                      <a:pt x="106" y="136"/>
                    </a:cubicBezTo>
                    <a:cubicBezTo>
                      <a:pt x="187" y="136"/>
                      <a:pt x="187" y="136"/>
                      <a:pt x="187" y="136"/>
                    </a:cubicBezTo>
                    <a:cubicBezTo>
                      <a:pt x="187" y="136"/>
                      <a:pt x="187" y="29"/>
                      <a:pt x="187" y="24"/>
                    </a:cubicBezTo>
                    <a:cubicBezTo>
                      <a:pt x="187" y="21"/>
                      <a:pt x="184" y="19"/>
                      <a:pt x="179" y="18"/>
                    </a:cubicBezTo>
                    <a:close/>
                    <a:moveTo>
                      <a:pt x="93" y="127"/>
                    </a:moveTo>
                    <a:cubicBezTo>
                      <a:pt x="86" y="124"/>
                      <a:pt x="63" y="115"/>
                      <a:pt x="39" y="115"/>
                    </a:cubicBezTo>
                    <a:cubicBezTo>
                      <a:pt x="29" y="115"/>
                      <a:pt x="21" y="117"/>
                      <a:pt x="14" y="12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8" y="9"/>
                      <a:pt x="29" y="6"/>
                      <a:pt x="43" y="6"/>
                    </a:cubicBezTo>
                    <a:cubicBezTo>
                      <a:pt x="62" y="6"/>
                      <a:pt x="77" y="11"/>
                      <a:pt x="90" y="22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4"/>
                      <a:pt x="93" y="84"/>
                      <a:pt x="93" y="84"/>
                    </a:cubicBezTo>
                    <a:lnTo>
                      <a:pt x="93" y="127"/>
                    </a:lnTo>
                    <a:close/>
                    <a:moveTo>
                      <a:pt x="174" y="120"/>
                    </a:moveTo>
                    <a:cubicBezTo>
                      <a:pt x="166" y="116"/>
                      <a:pt x="158" y="115"/>
                      <a:pt x="148" y="115"/>
                    </a:cubicBezTo>
                    <a:cubicBezTo>
                      <a:pt x="124" y="115"/>
                      <a:pt x="102" y="124"/>
                      <a:pt x="95" y="127"/>
                    </a:cubicBezTo>
                    <a:cubicBezTo>
                      <a:pt x="95" y="84"/>
                      <a:pt x="95" y="84"/>
                      <a:pt x="95" y="84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11" y="11"/>
                      <a:pt x="126" y="6"/>
                      <a:pt x="145" y="6"/>
                    </a:cubicBezTo>
                    <a:cubicBezTo>
                      <a:pt x="158" y="6"/>
                      <a:pt x="170" y="9"/>
                      <a:pt x="174" y="10"/>
                    </a:cubicBezTo>
                    <a:lnTo>
                      <a:pt x="174" y="12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3" name="Freeform 264"/>
              <p:cNvSpPr>
                <a:spLocks/>
              </p:cNvSpPr>
              <p:nvPr/>
            </p:nvSpPr>
            <p:spPr bwMode="auto">
              <a:xfrm>
                <a:off x="3757760" y="4999010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8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8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8"/>
                      <a:pt x="54" y="18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4" name="Freeform 265"/>
              <p:cNvSpPr>
                <a:spLocks/>
              </p:cNvSpPr>
              <p:nvPr/>
            </p:nvSpPr>
            <p:spPr bwMode="auto">
              <a:xfrm>
                <a:off x="3757760" y="5018807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5" name="Freeform 266"/>
              <p:cNvSpPr>
                <a:spLocks/>
              </p:cNvSpPr>
              <p:nvPr/>
            </p:nvSpPr>
            <p:spPr bwMode="auto">
              <a:xfrm>
                <a:off x="3757760" y="5038604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8"/>
                  </a:cxn>
                  <a:cxn ang="0">
                    <a:pos x="56" y="14"/>
                  </a:cxn>
                  <a:cxn ang="0">
                    <a:pos x="0" y="8"/>
                  </a:cxn>
                </a:cxnLst>
                <a:rect l="0" t="0" r="r" b="b"/>
                <a:pathLst>
                  <a:path w="56" h="18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4"/>
                      <a:pt x="54" y="18"/>
                      <a:pt x="54" y="18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6" name="Freeform 267"/>
              <p:cNvSpPr>
                <a:spLocks/>
              </p:cNvSpPr>
              <p:nvPr/>
            </p:nvSpPr>
            <p:spPr bwMode="auto">
              <a:xfrm>
                <a:off x="3757760" y="5058401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7" name="Freeform 268"/>
              <p:cNvSpPr>
                <a:spLocks/>
              </p:cNvSpPr>
              <p:nvPr/>
            </p:nvSpPr>
            <p:spPr bwMode="auto">
              <a:xfrm>
                <a:off x="3757760" y="5078198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8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8" name="Freeform 269"/>
              <p:cNvSpPr>
                <a:spLocks/>
              </p:cNvSpPr>
              <p:nvPr/>
            </p:nvSpPr>
            <p:spPr bwMode="auto">
              <a:xfrm>
                <a:off x="3757760" y="5096195"/>
                <a:ext cx="99660" cy="323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9" name="Freeform 270"/>
              <p:cNvSpPr>
                <a:spLocks/>
              </p:cNvSpPr>
              <p:nvPr/>
            </p:nvSpPr>
            <p:spPr bwMode="auto">
              <a:xfrm>
                <a:off x="3757760" y="5115992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0" name="Freeform 271"/>
              <p:cNvSpPr>
                <a:spLocks/>
              </p:cNvSpPr>
              <p:nvPr/>
            </p:nvSpPr>
            <p:spPr bwMode="auto">
              <a:xfrm>
                <a:off x="3904319" y="4999010"/>
                <a:ext cx="99660" cy="30595"/>
              </a:xfrm>
              <a:custGeom>
                <a:avLst/>
                <a:gdLst/>
                <a:ahLst/>
                <a:cxnLst>
                  <a:cxn ang="0">
                    <a:pos x="2" y="19"/>
                  </a:cxn>
                  <a:cxn ang="0">
                    <a:pos x="55" y="12"/>
                  </a:cxn>
                  <a:cxn ang="0">
                    <a:pos x="56" y="8"/>
                  </a:cxn>
                  <a:cxn ang="0">
                    <a:pos x="0" y="15"/>
                  </a:cxn>
                  <a:cxn ang="0">
                    <a:pos x="2" y="19"/>
                  </a:cxn>
                </a:cxnLst>
                <a:rect l="0" t="0" r="r" b="b"/>
                <a:pathLst>
                  <a:path w="56" h="19">
                    <a:moveTo>
                      <a:pt x="2" y="19"/>
                    </a:moveTo>
                    <a:cubicBezTo>
                      <a:pt x="2" y="19"/>
                      <a:pt x="27" y="5"/>
                      <a:pt x="55" y="12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4"/>
                      <a:pt x="0" y="15"/>
                    </a:cubicBez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1" name="Freeform 272"/>
              <p:cNvSpPr>
                <a:spLocks/>
              </p:cNvSpPr>
              <p:nvPr/>
            </p:nvSpPr>
            <p:spPr bwMode="auto">
              <a:xfrm>
                <a:off x="3904319" y="5018807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2" y="19"/>
                  </a:cxn>
                  <a:cxn ang="0">
                    <a:pos x="55" y="13"/>
                  </a:cxn>
                  <a:cxn ang="0">
                    <a:pos x="56" y="8"/>
                  </a:cxn>
                  <a:cxn ang="0">
                    <a:pos x="0" y="15"/>
                  </a:cxn>
                </a:cxnLst>
                <a:rect l="0" t="0" r="r" b="b"/>
                <a:pathLst>
                  <a:path w="56" h="19">
                    <a:moveTo>
                      <a:pt x="0" y="15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7" y="5"/>
                      <a:pt x="55" y="13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2" name="Freeform 273"/>
              <p:cNvSpPr>
                <a:spLocks/>
              </p:cNvSpPr>
              <p:nvPr/>
            </p:nvSpPr>
            <p:spPr bwMode="auto">
              <a:xfrm>
                <a:off x="3904319" y="5038604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2" y="19"/>
                  </a:cxn>
                  <a:cxn ang="0">
                    <a:pos x="55" y="12"/>
                  </a:cxn>
                  <a:cxn ang="0">
                    <a:pos x="56" y="8"/>
                  </a:cxn>
                  <a:cxn ang="0">
                    <a:pos x="0" y="15"/>
                  </a:cxn>
                </a:cxnLst>
                <a:rect l="0" t="0" r="r" b="b"/>
                <a:pathLst>
                  <a:path w="56" h="19">
                    <a:moveTo>
                      <a:pt x="0" y="15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27" y="5"/>
                      <a:pt x="55" y="12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4"/>
                      <a:pt x="0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3" name="Freeform 274"/>
              <p:cNvSpPr>
                <a:spLocks/>
              </p:cNvSpPr>
              <p:nvPr/>
            </p:nvSpPr>
            <p:spPr bwMode="auto">
              <a:xfrm>
                <a:off x="3904319" y="5060201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2" y="18"/>
                  </a:cxn>
                  <a:cxn ang="0">
                    <a:pos x="55" y="12"/>
                  </a:cxn>
                  <a:cxn ang="0">
                    <a:pos x="56" y="8"/>
                  </a:cxn>
                  <a:cxn ang="0">
                    <a:pos x="0" y="14"/>
                  </a:cxn>
                </a:cxnLst>
                <a:rect l="0" t="0" r="r" b="b"/>
                <a:pathLst>
                  <a:path w="56" h="18">
                    <a:moveTo>
                      <a:pt x="0" y="14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7" y="4"/>
                      <a:pt x="55" y="12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4"/>
                      <a:pt x="0" y="1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4" name="Freeform 275"/>
              <p:cNvSpPr>
                <a:spLocks/>
              </p:cNvSpPr>
              <p:nvPr/>
            </p:nvSpPr>
            <p:spPr bwMode="auto">
              <a:xfrm>
                <a:off x="3904319" y="5078198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2" y="19"/>
                  </a:cxn>
                  <a:cxn ang="0">
                    <a:pos x="55" y="13"/>
                  </a:cxn>
                  <a:cxn ang="0">
                    <a:pos x="56" y="8"/>
                  </a:cxn>
                  <a:cxn ang="0">
                    <a:pos x="0" y="15"/>
                  </a:cxn>
                </a:cxnLst>
                <a:rect l="0" t="0" r="r" b="b"/>
                <a:pathLst>
                  <a:path w="56" h="19">
                    <a:moveTo>
                      <a:pt x="0" y="15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7" y="5"/>
                      <a:pt x="55" y="13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5" name="Freeform 276"/>
              <p:cNvSpPr>
                <a:spLocks/>
              </p:cNvSpPr>
              <p:nvPr/>
            </p:nvSpPr>
            <p:spPr bwMode="auto">
              <a:xfrm>
                <a:off x="3904319" y="5097995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2" y="18"/>
                  </a:cxn>
                  <a:cxn ang="0">
                    <a:pos x="55" y="12"/>
                  </a:cxn>
                  <a:cxn ang="0">
                    <a:pos x="56" y="7"/>
                  </a:cxn>
                  <a:cxn ang="0">
                    <a:pos x="0" y="14"/>
                  </a:cxn>
                </a:cxnLst>
                <a:rect l="0" t="0" r="r" b="b"/>
                <a:pathLst>
                  <a:path w="56" h="18">
                    <a:moveTo>
                      <a:pt x="0" y="14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7" y="4"/>
                      <a:pt x="55" y="12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27" y="0"/>
                      <a:pt x="1" y="14"/>
                      <a:pt x="0" y="1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6" name="Freeform 277"/>
              <p:cNvSpPr>
                <a:spLocks/>
              </p:cNvSpPr>
              <p:nvPr/>
            </p:nvSpPr>
            <p:spPr bwMode="auto">
              <a:xfrm>
                <a:off x="3904319" y="5117792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2" y="18"/>
                  </a:cxn>
                  <a:cxn ang="0">
                    <a:pos x="55" y="12"/>
                  </a:cxn>
                  <a:cxn ang="0">
                    <a:pos x="56" y="7"/>
                  </a:cxn>
                  <a:cxn ang="0">
                    <a:pos x="0" y="14"/>
                  </a:cxn>
                </a:cxnLst>
                <a:rect l="0" t="0" r="r" b="b"/>
                <a:pathLst>
                  <a:path w="56" h="18">
                    <a:moveTo>
                      <a:pt x="0" y="14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7" y="4"/>
                      <a:pt x="55" y="12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27" y="0"/>
                      <a:pt x="1" y="14"/>
                      <a:pt x="0" y="1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7" name="Freeform 278"/>
              <p:cNvSpPr>
                <a:spLocks noEditPoints="1"/>
              </p:cNvSpPr>
              <p:nvPr/>
            </p:nvSpPr>
            <p:spPr bwMode="auto">
              <a:xfrm>
                <a:off x="619457" y="3798595"/>
                <a:ext cx="263805" cy="235764"/>
              </a:xfrm>
              <a:custGeom>
                <a:avLst/>
                <a:gdLst/>
                <a:ahLst/>
                <a:cxnLst>
                  <a:cxn ang="0">
                    <a:pos x="48" y="110"/>
                  </a:cxn>
                  <a:cxn ang="0">
                    <a:pos x="116" y="42"/>
                  </a:cxn>
                  <a:cxn ang="0">
                    <a:pos x="135" y="0"/>
                  </a:cxn>
                  <a:cxn ang="0">
                    <a:pos x="92" y="16"/>
                  </a:cxn>
                  <a:cxn ang="0">
                    <a:pos x="23" y="83"/>
                  </a:cxn>
                  <a:cxn ang="0">
                    <a:pos x="22" y="83"/>
                  </a:cxn>
                  <a:cxn ang="0">
                    <a:pos x="0" y="106"/>
                  </a:cxn>
                  <a:cxn ang="0">
                    <a:pos x="27" y="131"/>
                  </a:cxn>
                  <a:cxn ang="0">
                    <a:pos x="48" y="110"/>
                  </a:cxn>
                  <a:cxn ang="0">
                    <a:pos x="48" y="110"/>
                  </a:cxn>
                  <a:cxn ang="0">
                    <a:pos x="27" y="121"/>
                  </a:cxn>
                  <a:cxn ang="0">
                    <a:pos x="10" y="106"/>
                  </a:cxn>
                  <a:cxn ang="0">
                    <a:pos x="18" y="98"/>
                  </a:cxn>
                  <a:cxn ang="0">
                    <a:pos x="35" y="114"/>
                  </a:cxn>
                  <a:cxn ang="0">
                    <a:pos x="27" y="121"/>
                  </a:cxn>
                  <a:cxn ang="0">
                    <a:pos x="111" y="43"/>
                  </a:cxn>
                  <a:cxn ang="0">
                    <a:pos x="112" y="29"/>
                  </a:cxn>
                  <a:cxn ang="0">
                    <a:pos x="102" y="31"/>
                  </a:cxn>
                  <a:cxn ang="0">
                    <a:pos x="103" y="21"/>
                  </a:cxn>
                  <a:cxn ang="0">
                    <a:pos x="91" y="21"/>
                  </a:cxn>
                  <a:cxn ang="0">
                    <a:pos x="93" y="18"/>
                  </a:cxn>
                  <a:cxn ang="0">
                    <a:pos x="118" y="10"/>
                  </a:cxn>
                  <a:cxn ang="0">
                    <a:pos x="124" y="16"/>
                  </a:cxn>
                  <a:cxn ang="0">
                    <a:pos x="113" y="40"/>
                  </a:cxn>
                  <a:cxn ang="0">
                    <a:pos x="111" y="43"/>
                  </a:cxn>
                </a:cxnLst>
                <a:rect l="0" t="0" r="r" b="b"/>
                <a:pathLst>
                  <a:path w="135" h="131">
                    <a:moveTo>
                      <a:pt x="48" y="110"/>
                    </a:moveTo>
                    <a:lnTo>
                      <a:pt x="116" y="42"/>
                    </a:lnTo>
                    <a:lnTo>
                      <a:pt x="135" y="0"/>
                    </a:lnTo>
                    <a:lnTo>
                      <a:pt x="92" y="16"/>
                    </a:lnTo>
                    <a:lnTo>
                      <a:pt x="23" y="83"/>
                    </a:lnTo>
                    <a:lnTo>
                      <a:pt x="22" y="83"/>
                    </a:lnTo>
                    <a:lnTo>
                      <a:pt x="0" y="106"/>
                    </a:lnTo>
                    <a:lnTo>
                      <a:pt x="27" y="131"/>
                    </a:lnTo>
                    <a:lnTo>
                      <a:pt x="48" y="110"/>
                    </a:lnTo>
                    <a:lnTo>
                      <a:pt x="48" y="110"/>
                    </a:lnTo>
                    <a:close/>
                    <a:moveTo>
                      <a:pt x="27" y="121"/>
                    </a:moveTo>
                    <a:lnTo>
                      <a:pt x="10" y="106"/>
                    </a:lnTo>
                    <a:lnTo>
                      <a:pt x="18" y="98"/>
                    </a:lnTo>
                    <a:lnTo>
                      <a:pt x="35" y="114"/>
                    </a:lnTo>
                    <a:lnTo>
                      <a:pt x="27" y="121"/>
                    </a:lnTo>
                    <a:close/>
                    <a:moveTo>
                      <a:pt x="111" y="43"/>
                    </a:moveTo>
                    <a:lnTo>
                      <a:pt x="112" y="29"/>
                    </a:lnTo>
                    <a:lnTo>
                      <a:pt x="102" y="31"/>
                    </a:lnTo>
                    <a:lnTo>
                      <a:pt x="103" y="21"/>
                    </a:lnTo>
                    <a:lnTo>
                      <a:pt x="91" y="21"/>
                    </a:lnTo>
                    <a:lnTo>
                      <a:pt x="93" y="18"/>
                    </a:lnTo>
                    <a:lnTo>
                      <a:pt x="118" y="10"/>
                    </a:lnTo>
                    <a:lnTo>
                      <a:pt x="124" y="16"/>
                    </a:lnTo>
                    <a:lnTo>
                      <a:pt x="113" y="40"/>
                    </a:lnTo>
                    <a:lnTo>
                      <a:pt x="111" y="43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8" name="Freeform 279"/>
              <p:cNvSpPr>
                <a:spLocks/>
              </p:cNvSpPr>
              <p:nvPr/>
            </p:nvSpPr>
            <p:spPr bwMode="auto">
              <a:xfrm>
                <a:off x="4910686" y="4075752"/>
                <a:ext cx="54715" cy="55791"/>
              </a:xfrm>
              <a:custGeom>
                <a:avLst/>
                <a:gdLst/>
                <a:ahLst/>
                <a:cxnLst>
                  <a:cxn ang="0">
                    <a:pos x="21" y="23"/>
                  </a:cxn>
                  <a:cxn ang="0">
                    <a:pos x="20" y="25"/>
                  </a:cxn>
                  <a:cxn ang="0">
                    <a:pos x="19" y="26"/>
                  </a:cxn>
                  <a:cxn ang="0">
                    <a:pos x="16" y="26"/>
                  </a:cxn>
                  <a:cxn ang="0">
                    <a:pos x="13" y="26"/>
                  </a:cxn>
                  <a:cxn ang="0">
                    <a:pos x="11" y="23"/>
                  </a:cxn>
                  <a:cxn ang="0">
                    <a:pos x="10" y="20"/>
                  </a:cxn>
                  <a:cxn ang="0">
                    <a:pos x="10" y="17"/>
                  </a:cxn>
                  <a:cxn ang="0">
                    <a:pos x="10" y="14"/>
                  </a:cxn>
                  <a:cxn ang="0">
                    <a:pos x="11" y="11"/>
                  </a:cxn>
                  <a:cxn ang="0">
                    <a:pos x="13" y="9"/>
                  </a:cxn>
                  <a:cxn ang="0">
                    <a:pos x="16" y="8"/>
                  </a:cxn>
                  <a:cxn ang="0">
                    <a:pos x="19" y="9"/>
                  </a:cxn>
                  <a:cxn ang="0">
                    <a:pos x="21" y="10"/>
                  </a:cxn>
                  <a:cxn ang="0">
                    <a:pos x="21" y="12"/>
                  </a:cxn>
                  <a:cxn ang="0">
                    <a:pos x="22" y="13"/>
                  </a:cxn>
                  <a:cxn ang="0">
                    <a:pos x="32" y="13"/>
                  </a:cxn>
                  <a:cxn ang="0">
                    <a:pos x="27" y="3"/>
                  </a:cxn>
                  <a:cxn ang="0">
                    <a:pos x="17" y="0"/>
                  </a:cxn>
                  <a:cxn ang="0">
                    <a:pos x="10" y="1"/>
                  </a:cxn>
                  <a:cxn ang="0">
                    <a:pos x="4" y="4"/>
                  </a:cxn>
                  <a:cxn ang="0">
                    <a:pos x="1" y="10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4" y="30"/>
                  </a:cxn>
                  <a:cxn ang="0">
                    <a:pos x="9" y="33"/>
                  </a:cxn>
                  <a:cxn ang="0">
                    <a:pos x="17" y="35"/>
                  </a:cxn>
                  <a:cxn ang="0">
                    <a:pos x="23" y="33"/>
                  </a:cxn>
                  <a:cxn ang="0">
                    <a:pos x="28" y="30"/>
                  </a:cxn>
                  <a:cxn ang="0">
                    <a:pos x="31" y="26"/>
                  </a:cxn>
                  <a:cxn ang="0">
                    <a:pos x="32" y="21"/>
                  </a:cxn>
                  <a:cxn ang="0">
                    <a:pos x="22" y="21"/>
                  </a:cxn>
                  <a:cxn ang="0">
                    <a:pos x="21" y="23"/>
                  </a:cxn>
                </a:cxnLst>
                <a:rect l="0" t="0" r="r" b="b"/>
                <a:pathLst>
                  <a:path w="32" h="35">
                    <a:moveTo>
                      <a:pt x="21" y="23"/>
                    </a:moveTo>
                    <a:cubicBezTo>
                      <a:pt x="21" y="24"/>
                      <a:pt x="21" y="24"/>
                      <a:pt x="20" y="25"/>
                    </a:cubicBezTo>
                    <a:cubicBezTo>
                      <a:pt x="20" y="25"/>
                      <a:pt x="19" y="26"/>
                      <a:pt x="19" y="26"/>
                    </a:cubicBezTo>
                    <a:cubicBezTo>
                      <a:pt x="18" y="26"/>
                      <a:pt x="17" y="26"/>
                      <a:pt x="16" y="26"/>
                    </a:cubicBezTo>
                    <a:cubicBezTo>
                      <a:pt x="15" y="26"/>
                      <a:pt x="14" y="26"/>
                      <a:pt x="13" y="26"/>
                    </a:cubicBezTo>
                    <a:cubicBezTo>
                      <a:pt x="12" y="25"/>
                      <a:pt x="12" y="24"/>
                      <a:pt x="11" y="23"/>
                    </a:cubicBezTo>
                    <a:cubicBezTo>
                      <a:pt x="11" y="23"/>
                      <a:pt x="10" y="22"/>
                      <a:pt x="10" y="20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3"/>
                      <a:pt x="11" y="12"/>
                      <a:pt x="11" y="11"/>
                    </a:cubicBezTo>
                    <a:cubicBezTo>
                      <a:pt x="12" y="10"/>
                      <a:pt x="12" y="9"/>
                      <a:pt x="13" y="9"/>
                    </a:cubicBezTo>
                    <a:cubicBezTo>
                      <a:pt x="14" y="8"/>
                      <a:pt x="15" y="8"/>
                      <a:pt x="16" y="8"/>
                    </a:cubicBezTo>
                    <a:cubicBezTo>
                      <a:pt x="17" y="8"/>
                      <a:pt x="18" y="8"/>
                      <a:pt x="19" y="9"/>
                    </a:cubicBezTo>
                    <a:cubicBezTo>
                      <a:pt x="20" y="9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2" y="12"/>
                      <a:pt x="22" y="13"/>
                      <a:pt x="2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9"/>
                      <a:pt x="30" y="5"/>
                      <a:pt x="27" y="3"/>
                    </a:cubicBezTo>
                    <a:cubicBezTo>
                      <a:pt x="25" y="1"/>
                      <a:pt x="21" y="0"/>
                      <a:pt x="17" y="0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7" y="2"/>
                      <a:pt x="6" y="3"/>
                      <a:pt x="4" y="4"/>
                    </a:cubicBezTo>
                    <a:cubicBezTo>
                      <a:pt x="3" y="6"/>
                      <a:pt x="2" y="8"/>
                      <a:pt x="1" y="10"/>
                    </a:cubicBezTo>
                    <a:cubicBezTo>
                      <a:pt x="0" y="12"/>
                      <a:pt x="0" y="14"/>
                      <a:pt x="0" y="17"/>
                    </a:cubicBezTo>
                    <a:cubicBezTo>
                      <a:pt x="0" y="20"/>
                      <a:pt x="0" y="22"/>
                      <a:pt x="1" y="24"/>
                    </a:cubicBezTo>
                    <a:cubicBezTo>
                      <a:pt x="1" y="26"/>
                      <a:pt x="3" y="28"/>
                      <a:pt x="4" y="30"/>
                    </a:cubicBezTo>
                    <a:cubicBezTo>
                      <a:pt x="5" y="31"/>
                      <a:pt x="7" y="32"/>
                      <a:pt x="9" y="33"/>
                    </a:cubicBezTo>
                    <a:cubicBezTo>
                      <a:pt x="11" y="34"/>
                      <a:pt x="14" y="35"/>
                      <a:pt x="17" y="35"/>
                    </a:cubicBezTo>
                    <a:cubicBezTo>
                      <a:pt x="19" y="35"/>
                      <a:pt x="21" y="34"/>
                      <a:pt x="23" y="33"/>
                    </a:cubicBezTo>
                    <a:cubicBezTo>
                      <a:pt x="25" y="33"/>
                      <a:pt x="27" y="32"/>
                      <a:pt x="28" y="30"/>
                    </a:cubicBezTo>
                    <a:cubicBezTo>
                      <a:pt x="29" y="29"/>
                      <a:pt x="30" y="27"/>
                      <a:pt x="31" y="26"/>
                    </a:cubicBezTo>
                    <a:cubicBezTo>
                      <a:pt x="32" y="24"/>
                      <a:pt x="32" y="22"/>
                      <a:pt x="3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2"/>
                      <a:pt x="21" y="22"/>
                      <a:pt x="21" y="2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9" name="Freeform 280"/>
              <p:cNvSpPr>
                <a:spLocks noEditPoints="1"/>
              </p:cNvSpPr>
              <p:nvPr/>
            </p:nvSpPr>
            <p:spPr bwMode="auto">
              <a:xfrm>
                <a:off x="4883329" y="4046957"/>
                <a:ext cx="117247" cy="109783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60" y="61"/>
                  </a:cxn>
                  <a:cxn ang="0">
                    <a:pos x="60" y="0"/>
                  </a:cxn>
                  <a:cxn ang="0">
                    <a:pos x="0" y="0"/>
                  </a:cxn>
                  <a:cxn ang="0">
                    <a:pos x="0" y="61"/>
                  </a:cxn>
                  <a:cxn ang="0">
                    <a:pos x="7" y="8"/>
                  </a:cxn>
                  <a:cxn ang="0">
                    <a:pos x="52" y="8"/>
                  </a:cxn>
                  <a:cxn ang="0">
                    <a:pos x="52" y="54"/>
                  </a:cxn>
                  <a:cxn ang="0">
                    <a:pos x="7" y="54"/>
                  </a:cxn>
                  <a:cxn ang="0">
                    <a:pos x="7" y="8"/>
                  </a:cxn>
                </a:cxnLst>
                <a:rect l="0" t="0" r="r" b="b"/>
                <a:pathLst>
                  <a:path w="60" h="61">
                    <a:moveTo>
                      <a:pt x="0" y="61"/>
                    </a:moveTo>
                    <a:lnTo>
                      <a:pt x="60" y="61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61"/>
                    </a:lnTo>
                    <a:close/>
                    <a:moveTo>
                      <a:pt x="7" y="8"/>
                    </a:moveTo>
                    <a:lnTo>
                      <a:pt x="52" y="8"/>
                    </a:lnTo>
                    <a:lnTo>
                      <a:pt x="52" y="54"/>
                    </a:lnTo>
                    <a:lnTo>
                      <a:pt x="7" y="54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0" name="Freeform 281"/>
              <p:cNvSpPr>
                <a:spLocks noEditPoints="1"/>
              </p:cNvSpPr>
              <p:nvPr/>
            </p:nvSpPr>
            <p:spPr bwMode="auto">
              <a:xfrm>
                <a:off x="5027933" y="4066754"/>
                <a:ext cx="37128" cy="46793"/>
              </a:xfrm>
              <a:custGeom>
                <a:avLst/>
                <a:gdLst/>
                <a:ahLst/>
                <a:cxnLst>
                  <a:cxn ang="0">
                    <a:pos x="7" y="2"/>
                  </a:cxn>
                  <a:cxn ang="0">
                    <a:pos x="0" y="26"/>
                  </a:cxn>
                  <a:cxn ang="0">
                    <a:pos x="6" y="25"/>
                  </a:cxn>
                  <a:cxn ang="0">
                    <a:pos x="7" y="21"/>
                  </a:cxn>
                  <a:cxn ang="0">
                    <a:pos x="13" y="18"/>
                  </a:cxn>
                  <a:cxn ang="0">
                    <a:pos x="14" y="22"/>
                  </a:cxn>
                  <a:cxn ang="0">
                    <a:pos x="19" y="19"/>
                  </a:cxn>
                  <a:cxn ang="0">
                    <a:pos x="13" y="0"/>
                  </a:cxn>
                  <a:cxn ang="0">
                    <a:pos x="7" y="2"/>
                  </a:cxn>
                  <a:cxn ang="0">
                    <a:pos x="8" y="16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15"/>
                  </a:cxn>
                  <a:cxn ang="0">
                    <a:pos x="8" y="16"/>
                  </a:cxn>
                </a:cxnLst>
                <a:rect l="0" t="0" r="r" b="b"/>
                <a:pathLst>
                  <a:path w="19" h="26">
                    <a:moveTo>
                      <a:pt x="7" y="2"/>
                    </a:moveTo>
                    <a:lnTo>
                      <a:pt x="0" y="26"/>
                    </a:lnTo>
                    <a:lnTo>
                      <a:pt x="6" y="25"/>
                    </a:lnTo>
                    <a:lnTo>
                      <a:pt x="7" y="21"/>
                    </a:lnTo>
                    <a:lnTo>
                      <a:pt x="13" y="18"/>
                    </a:lnTo>
                    <a:lnTo>
                      <a:pt x="14" y="22"/>
                    </a:lnTo>
                    <a:lnTo>
                      <a:pt x="19" y="19"/>
                    </a:lnTo>
                    <a:lnTo>
                      <a:pt x="13" y="0"/>
                    </a:lnTo>
                    <a:lnTo>
                      <a:pt x="7" y="2"/>
                    </a:lnTo>
                    <a:close/>
                    <a:moveTo>
                      <a:pt x="8" y="16"/>
                    </a:moveTo>
                    <a:lnTo>
                      <a:pt x="10" y="8"/>
                    </a:lnTo>
                    <a:lnTo>
                      <a:pt x="10" y="8"/>
                    </a:lnTo>
                    <a:lnTo>
                      <a:pt x="12" y="15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1" name="Freeform 282"/>
              <p:cNvSpPr>
                <a:spLocks noEditPoints="1"/>
              </p:cNvSpPr>
              <p:nvPr/>
            </p:nvSpPr>
            <p:spPr bwMode="auto">
              <a:xfrm>
                <a:off x="5215528" y="4012762"/>
                <a:ext cx="72302" cy="134979"/>
              </a:xfrm>
              <a:custGeom>
                <a:avLst/>
                <a:gdLst/>
                <a:ahLst/>
                <a:cxnLst>
                  <a:cxn ang="0">
                    <a:pos x="37" y="0"/>
                  </a:cxn>
                  <a:cxn ang="0">
                    <a:pos x="0" y="15"/>
                  </a:cxn>
                  <a:cxn ang="0">
                    <a:pos x="0" y="75"/>
                  </a:cxn>
                  <a:cxn ang="0">
                    <a:pos x="37" y="61"/>
                  </a:cxn>
                  <a:cxn ang="0">
                    <a:pos x="37" y="0"/>
                  </a:cxn>
                  <a:cxn ang="0">
                    <a:pos x="7" y="65"/>
                  </a:cxn>
                  <a:cxn ang="0">
                    <a:pos x="7" y="19"/>
                  </a:cxn>
                  <a:cxn ang="0">
                    <a:pos x="30" y="11"/>
                  </a:cxn>
                  <a:cxn ang="0">
                    <a:pos x="30" y="56"/>
                  </a:cxn>
                  <a:cxn ang="0">
                    <a:pos x="7" y="65"/>
                  </a:cxn>
                </a:cxnLst>
                <a:rect l="0" t="0" r="r" b="b"/>
                <a:pathLst>
                  <a:path w="37" h="75">
                    <a:moveTo>
                      <a:pt x="37" y="0"/>
                    </a:moveTo>
                    <a:lnTo>
                      <a:pt x="0" y="15"/>
                    </a:lnTo>
                    <a:lnTo>
                      <a:pt x="0" y="75"/>
                    </a:lnTo>
                    <a:lnTo>
                      <a:pt x="37" y="61"/>
                    </a:lnTo>
                    <a:lnTo>
                      <a:pt x="37" y="0"/>
                    </a:lnTo>
                    <a:close/>
                    <a:moveTo>
                      <a:pt x="7" y="65"/>
                    </a:moveTo>
                    <a:lnTo>
                      <a:pt x="7" y="19"/>
                    </a:lnTo>
                    <a:lnTo>
                      <a:pt x="30" y="11"/>
                    </a:lnTo>
                    <a:lnTo>
                      <a:pt x="30" y="56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2" name="Freeform 283"/>
              <p:cNvSpPr>
                <a:spLocks noEditPoints="1"/>
              </p:cNvSpPr>
              <p:nvPr/>
            </p:nvSpPr>
            <p:spPr bwMode="auto">
              <a:xfrm>
                <a:off x="5119776" y="4068554"/>
                <a:ext cx="54715" cy="53992"/>
              </a:xfrm>
              <a:custGeom>
                <a:avLst/>
                <a:gdLst/>
                <a:ahLst/>
                <a:cxnLst>
                  <a:cxn ang="0">
                    <a:pos x="24" y="33"/>
                  </a:cxn>
                  <a:cxn ang="0">
                    <a:pos x="27" y="31"/>
                  </a:cxn>
                  <a:cxn ang="0">
                    <a:pos x="30" y="28"/>
                  </a:cxn>
                  <a:cxn ang="0">
                    <a:pos x="31" y="23"/>
                  </a:cxn>
                  <a:cxn ang="0">
                    <a:pos x="31" y="20"/>
                  </a:cxn>
                  <a:cxn ang="0">
                    <a:pos x="29" y="18"/>
                  </a:cxn>
                  <a:cxn ang="0">
                    <a:pos x="28" y="16"/>
                  </a:cxn>
                  <a:cxn ang="0">
                    <a:pos x="25" y="15"/>
                  </a:cxn>
                  <a:cxn ang="0">
                    <a:pos x="28" y="12"/>
                  </a:cxn>
                  <a:cxn ang="0">
                    <a:pos x="29" y="8"/>
                  </a:cxn>
                  <a:cxn ang="0">
                    <a:pos x="29" y="5"/>
                  </a:cxn>
                  <a:cxn ang="0">
                    <a:pos x="27" y="3"/>
                  </a:cxn>
                  <a:cxn ang="0">
                    <a:pos x="24" y="1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0" y="33"/>
                  </a:cxn>
                  <a:cxn ang="0">
                    <a:pos x="19" y="33"/>
                  </a:cxn>
                  <a:cxn ang="0">
                    <a:pos x="24" y="33"/>
                  </a:cxn>
                  <a:cxn ang="0">
                    <a:pos x="11" y="8"/>
                  </a:cxn>
                  <a:cxn ang="0">
                    <a:pos x="16" y="8"/>
                  </a:cxn>
                  <a:cxn ang="0">
                    <a:pos x="19" y="8"/>
                  </a:cxn>
                  <a:cxn ang="0">
                    <a:pos x="20" y="10"/>
                  </a:cxn>
                  <a:cxn ang="0">
                    <a:pos x="19" y="12"/>
                  </a:cxn>
                  <a:cxn ang="0">
                    <a:pos x="16" y="13"/>
                  </a:cxn>
                  <a:cxn ang="0">
                    <a:pos x="11" y="13"/>
                  </a:cxn>
                  <a:cxn ang="0">
                    <a:pos x="11" y="8"/>
                  </a:cxn>
                  <a:cxn ang="0">
                    <a:pos x="17" y="25"/>
                  </a:cxn>
                  <a:cxn ang="0">
                    <a:pos x="11" y="25"/>
                  </a:cxn>
                  <a:cxn ang="0">
                    <a:pos x="11" y="19"/>
                  </a:cxn>
                  <a:cxn ang="0">
                    <a:pos x="17" y="19"/>
                  </a:cxn>
                  <a:cxn ang="0">
                    <a:pos x="21" y="22"/>
                  </a:cxn>
                  <a:cxn ang="0">
                    <a:pos x="20" y="24"/>
                  </a:cxn>
                  <a:cxn ang="0">
                    <a:pos x="20" y="25"/>
                  </a:cxn>
                  <a:cxn ang="0">
                    <a:pos x="18" y="25"/>
                  </a:cxn>
                  <a:cxn ang="0">
                    <a:pos x="17" y="25"/>
                  </a:cxn>
                </a:cxnLst>
                <a:rect l="0" t="0" r="r" b="b"/>
                <a:pathLst>
                  <a:path w="31" h="33">
                    <a:moveTo>
                      <a:pt x="24" y="33"/>
                    </a:moveTo>
                    <a:cubicBezTo>
                      <a:pt x="25" y="32"/>
                      <a:pt x="26" y="32"/>
                      <a:pt x="27" y="31"/>
                    </a:cubicBezTo>
                    <a:cubicBezTo>
                      <a:pt x="29" y="30"/>
                      <a:pt x="29" y="29"/>
                      <a:pt x="30" y="28"/>
                    </a:cubicBezTo>
                    <a:cubicBezTo>
                      <a:pt x="31" y="26"/>
                      <a:pt x="31" y="25"/>
                      <a:pt x="31" y="23"/>
                    </a:cubicBezTo>
                    <a:cubicBezTo>
                      <a:pt x="31" y="22"/>
                      <a:pt x="31" y="21"/>
                      <a:pt x="31" y="20"/>
                    </a:cubicBezTo>
                    <a:cubicBezTo>
                      <a:pt x="30" y="19"/>
                      <a:pt x="30" y="18"/>
                      <a:pt x="29" y="18"/>
                    </a:cubicBezTo>
                    <a:cubicBezTo>
                      <a:pt x="29" y="17"/>
                      <a:pt x="28" y="16"/>
                      <a:pt x="28" y="16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7" y="14"/>
                      <a:pt x="28" y="13"/>
                      <a:pt x="28" y="12"/>
                    </a:cubicBezTo>
                    <a:cubicBezTo>
                      <a:pt x="29" y="11"/>
                      <a:pt x="29" y="10"/>
                      <a:pt x="29" y="8"/>
                    </a:cubicBezTo>
                    <a:cubicBezTo>
                      <a:pt x="29" y="7"/>
                      <a:pt x="29" y="6"/>
                      <a:pt x="29" y="5"/>
                    </a:cubicBezTo>
                    <a:cubicBezTo>
                      <a:pt x="29" y="4"/>
                      <a:pt x="28" y="4"/>
                      <a:pt x="27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3" y="0"/>
                      <a:pt x="21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3"/>
                      <a:pt x="24" y="33"/>
                    </a:cubicBezTo>
                    <a:close/>
                    <a:moveTo>
                      <a:pt x="11" y="8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7" y="8"/>
                      <a:pt x="18" y="8"/>
                      <a:pt x="19" y="8"/>
                    </a:cubicBezTo>
                    <a:cubicBezTo>
                      <a:pt x="19" y="9"/>
                      <a:pt x="20" y="9"/>
                      <a:pt x="20" y="10"/>
                    </a:cubicBezTo>
                    <a:cubicBezTo>
                      <a:pt x="20" y="11"/>
                      <a:pt x="19" y="12"/>
                      <a:pt x="19" y="12"/>
                    </a:cubicBezTo>
                    <a:cubicBezTo>
                      <a:pt x="18" y="13"/>
                      <a:pt x="17" y="13"/>
                      <a:pt x="16" y="13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8"/>
                    </a:lnTo>
                    <a:close/>
                    <a:moveTo>
                      <a:pt x="17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20" y="19"/>
                      <a:pt x="21" y="20"/>
                      <a:pt x="21" y="22"/>
                    </a:cubicBezTo>
                    <a:cubicBezTo>
                      <a:pt x="21" y="23"/>
                      <a:pt x="21" y="23"/>
                      <a:pt x="20" y="24"/>
                    </a:cubicBezTo>
                    <a:cubicBezTo>
                      <a:pt x="20" y="24"/>
                      <a:pt x="20" y="25"/>
                      <a:pt x="20" y="25"/>
                    </a:cubicBezTo>
                    <a:cubicBezTo>
                      <a:pt x="19" y="25"/>
                      <a:pt x="19" y="25"/>
                      <a:pt x="18" y="25"/>
                    </a:cubicBezTo>
                    <a:cubicBezTo>
                      <a:pt x="18" y="25"/>
                      <a:pt x="17" y="25"/>
                      <a:pt x="17" y="2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3" name="Freeform 284"/>
              <p:cNvSpPr>
                <a:spLocks/>
              </p:cNvSpPr>
              <p:nvPr/>
            </p:nvSpPr>
            <p:spPr bwMode="auto">
              <a:xfrm>
                <a:off x="5233115" y="4059555"/>
                <a:ext cx="37128" cy="43193"/>
              </a:xfrm>
              <a:custGeom>
                <a:avLst/>
                <a:gdLst/>
                <a:ahLst/>
                <a:cxnLst>
                  <a:cxn ang="0">
                    <a:pos x="14" y="17"/>
                  </a:cxn>
                  <a:cxn ang="0">
                    <a:pos x="13" y="18"/>
                  </a:cxn>
                  <a:cxn ang="0">
                    <a:pos x="12" y="19"/>
                  </a:cxn>
                  <a:cxn ang="0">
                    <a:pos x="11" y="20"/>
                  </a:cxn>
                  <a:cxn ang="0">
                    <a:pos x="9" y="20"/>
                  </a:cxn>
                  <a:cxn ang="0">
                    <a:pos x="8" y="19"/>
                  </a:cxn>
                  <a:cxn ang="0">
                    <a:pos x="7" y="17"/>
                  </a:cxn>
                  <a:cxn ang="0">
                    <a:pos x="7" y="15"/>
                  </a:cxn>
                  <a:cxn ang="0">
                    <a:pos x="7" y="12"/>
                  </a:cxn>
                  <a:cxn ang="0">
                    <a:pos x="8" y="10"/>
                  </a:cxn>
                  <a:cxn ang="0">
                    <a:pos x="9" y="8"/>
                  </a:cxn>
                  <a:cxn ang="0">
                    <a:pos x="11" y="7"/>
                  </a:cxn>
                  <a:cxn ang="0">
                    <a:pos x="13" y="7"/>
                  </a:cxn>
                  <a:cxn ang="0">
                    <a:pos x="14" y="8"/>
                  </a:cxn>
                  <a:cxn ang="0">
                    <a:pos x="14" y="9"/>
                  </a:cxn>
                  <a:cxn ang="0">
                    <a:pos x="14" y="9"/>
                  </a:cxn>
                  <a:cxn ang="0">
                    <a:pos x="20" y="8"/>
                  </a:cxn>
                  <a:cxn ang="0">
                    <a:pos x="18" y="1"/>
                  </a:cxn>
                  <a:cxn ang="0">
                    <a:pos x="11" y="1"/>
                  </a:cxn>
                  <a:cxn ang="0">
                    <a:pos x="7" y="3"/>
                  </a:cxn>
                  <a:cxn ang="0">
                    <a:pos x="3" y="6"/>
                  </a:cxn>
                  <a:cxn ang="0">
                    <a:pos x="1" y="11"/>
                  </a:cxn>
                  <a:cxn ang="0">
                    <a:pos x="0" y="16"/>
                  </a:cxn>
                  <a:cxn ang="0">
                    <a:pos x="1" y="21"/>
                  </a:cxn>
                  <a:cxn ang="0">
                    <a:pos x="3" y="25"/>
                  </a:cxn>
                  <a:cxn ang="0">
                    <a:pos x="7" y="26"/>
                  </a:cxn>
                  <a:cxn ang="0">
                    <a:pos x="11" y="26"/>
                  </a:cxn>
                  <a:cxn ang="0">
                    <a:pos x="15" y="24"/>
                  </a:cxn>
                  <a:cxn ang="0">
                    <a:pos x="18" y="21"/>
                  </a:cxn>
                  <a:cxn ang="0">
                    <a:pos x="20" y="17"/>
                  </a:cxn>
                  <a:cxn ang="0">
                    <a:pos x="21" y="13"/>
                  </a:cxn>
                  <a:cxn ang="0">
                    <a:pos x="14" y="15"/>
                  </a:cxn>
                  <a:cxn ang="0">
                    <a:pos x="14" y="17"/>
                  </a:cxn>
                </a:cxnLst>
                <a:rect l="0" t="0" r="r" b="b"/>
                <a:pathLst>
                  <a:path w="21" h="27">
                    <a:moveTo>
                      <a:pt x="14" y="17"/>
                    </a:moveTo>
                    <a:cubicBezTo>
                      <a:pt x="14" y="17"/>
                      <a:pt x="14" y="18"/>
                      <a:pt x="13" y="18"/>
                    </a:cubicBezTo>
                    <a:cubicBezTo>
                      <a:pt x="13" y="19"/>
                      <a:pt x="13" y="19"/>
                      <a:pt x="12" y="19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20"/>
                      <a:pt x="8" y="19"/>
                      <a:pt x="8" y="19"/>
                    </a:cubicBezTo>
                    <a:cubicBezTo>
                      <a:pt x="7" y="18"/>
                      <a:pt x="7" y="18"/>
                      <a:pt x="7" y="17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7" y="11"/>
                      <a:pt x="7" y="10"/>
                      <a:pt x="8" y="10"/>
                    </a:cubicBezTo>
                    <a:cubicBezTo>
                      <a:pt x="8" y="9"/>
                      <a:pt x="9" y="8"/>
                      <a:pt x="9" y="8"/>
                    </a:cubicBezTo>
                    <a:cubicBezTo>
                      <a:pt x="10" y="7"/>
                      <a:pt x="10" y="7"/>
                      <a:pt x="11" y="7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3" y="7"/>
                      <a:pt x="13" y="7"/>
                      <a:pt x="14" y="8"/>
                    </a:cubicBezTo>
                    <a:cubicBezTo>
                      <a:pt x="14" y="8"/>
                      <a:pt x="14" y="8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5"/>
                      <a:pt x="19" y="3"/>
                      <a:pt x="18" y="1"/>
                    </a:cubicBezTo>
                    <a:cubicBezTo>
                      <a:pt x="16" y="0"/>
                      <a:pt x="14" y="0"/>
                      <a:pt x="11" y="1"/>
                    </a:cubicBezTo>
                    <a:cubicBezTo>
                      <a:pt x="9" y="1"/>
                      <a:pt x="8" y="2"/>
                      <a:pt x="7" y="3"/>
                    </a:cubicBezTo>
                    <a:cubicBezTo>
                      <a:pt x="5" y="4"/>
                      <a:pt x="4" y="5"/>
                      <a:pt x="3" y="6"/>
                    </a:cubicBezTo>
                    <a:cubicBezTo>
                      <a:pt x="2" y="8"/>
                      <a:pt x="2" y="9"/>
                      <a:pt x="1" y="11"/>
                    </a:cubicBezTo>
                    <a:cubicBezTo>
                      <a:pt x="1" y="13"/>
                      <a:pt x="0" y="14"/>
                      <a:pt x="0" y="16"/>
                    </a:cubicBezTo>
                    <a:cubicBezTo>
                      <a:pt x="0" y="18"/>
                      <a:pt x="1" y="20"/>
                      <a:pt x="1" y="21"/>
                    </a:cubicBezTo>
                    <a:cubicBezTo>
                      <a:pt x="2" y="23"/>
                      <a:pt x="2" y="24"/>
                      <a:pt x="3" y="25"/>
                    </a:cubicBezTo>
                    <a:cubicBezTo>
                      <a:pt x="4" y="25"/>
                      <a:pt x="5" y="26"/>
                      <a:pt x="7" y="26"/>
                    </a:cubicBezTo>
                    <a:cubicBezTo>
                      <a:pt x="8" y="27"/>
                      <a:pt x="9" y="26"/>
                      <a:pt x="11" y="26"/>
                    </a:cubicBezTo>
                    <a:cubicBezTo>
                      <a:pt x="13" y="25"/>
                      <a:pt x="14" y="25"/>
                      <a:pt x="15" y="24"/>
                    </a:cubicBezTo>
                    <a:cubicBezTo>
                      <a:pt x="16" y="23"/>
                      <a:pt x="17" y="22"/>
                      <a:pt x="18" y="21"/>
                    </a:cubicBezTo>
                    <a:cubicBezTo>
                      <a:pt x="19" y="19"/>
                      <a:pt x="19" y="18"/>
                      <a:pt x="20" y="17"/>
                    </a:cubicBezTo>
                    <a:cubicBezTo>
                      <a:pt x="20" y="16"/>
                      <a:pt x="21" y="14"/>
                      <a:pt x="21" y="13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4" name="Freeform 285"/>
              <p:cNvSpPr>
                <a:spLocks/>
              </p:cNvSpPr>
              <p:nvPr/>
            </p:nvSpPr>
            <p:spPr bwMode="auto">
              <a:xfrm>
                <a:off x="5164721" y="4007363"/>
                <a:ext cx="115293" cy="2339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13"/>
                  </a:cxn>
                  <a:cxn ang="0">
                    <a:pos x="24" y="13"/>
                  </a:cxn>
                  <a:cxn ang="0">
                    <a:pos x="59" y="1"/>
                  </a:cxn>
                  <a:cxn ang="0">
                    <a:pos x="36" y="0"/>
                  </a:cxn>
                </a:cxnLst>
                <a:rect l="0" t="0" r="r" b="b"/>
                <a:pathLst>
                  <a:path w="59" h="13">
                    <a:moveTo>
                      <a:pt x="36" y="0"/>
                    </a:moveTo>
                    <a:lnTo>
                      <a:pt x="0" y="13"/>
                    </a:lnTo>
                    <a:lnTo>
                      <a:pt x="24" y="13"/>
                    </a:lnTo>
                    <a:lnTo>
                      <a:pt x="59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5" name="Freeform 286"/>
              <p:cNvSpPr>
                <a:spLocks noEditPoints="1"/>
              </p:cNvSpPr>
              <p:nvPr/>
            </p:nvSpPr>
            <p:spPr bwMode="auto">
              <a:xfrm>
                <a:off x="4992759" y="3931775"/>
                <a:ext cx="117247" cy="107983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0" y="0"/>
                  </a:cxn>
                  <a:cxn ang="0">
                    <a:pos x="0" y="60"/>
                  </a:cxn>
                  <a:cxn ang="0">
                    <a:pos x="60" y="60"/>
                  </a:cxn>
                  <a:cxn ang="0">
                    <a:pos x="60" y="0"/>
                  </a:cxn>
                  <a:cxn ang="0">
                    <a:pos x="52" y="54"/>
                  </a:cxn>
                  <a:cxn ang="0">
                    <a:pos x="7" y="54"/>
                  </a:cxn>
                  <a:cxn ang="0">
                    <a:pos x="7" y="7"/>
                  </a:cxn>
                  <a:cxn ang="0">
                    <a:pos x="52" y="7"/>
                  </a:cxn>
                  <a:cxn ang="0">
                    <a:pos x="52" y="54"/>
                  </a:cxn>
                </a:cxnLst>
                <a:rect l="0" t="0" r="r" b="b"/>
                <a:pathLst>
                  <a:path w="60" h="60">
                    <a:moveTo>
                      <a:pt x="60" y="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  <a:moveTo>
                      <a:pt x="52" y="54"/>
                    </a:moveTo>
                    <a:lnTo>
                      <a:pt x="7" y="54"/>
                    </a:lnTo>
                    <a:lnTo>
                      <a:pt x="7" y="7"/>
                    </a:lnTo>
                    <a:lnTo>
                      <a:pt x="52" y="7"/>
                    </a:lnTo>
                    <a:lnTo>
                      <a:pt x="52" y="5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6" name="Freeform 287"/>
              <p:cNvSpPr>
                <a:spLocks noEditPoints="1"/>
              </p:cNvSpPr>
              <p:nvPr/>
            </p:nvSpPr>
            <p:spPr bwMode="auto">
              <a:xfrm>
                <a:off x="5121730" y="3906579"/>
                <a:ext cx="70348" cy="134979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36" y="60"/>
                  </a:cxn>
                  <a:cxn ang="0">
                    <a:pos x="36" y="0"/>
                  </a:cxn>
                  <a:cxn ang="0">
                    <a:pos x="0" y="14"/>
                  </a:cxn>
                  <a:cxn ang="0">
                    <a:pos x="0" y="75"/>
                  </a:cxn>
                  <a:cxn ang="0">
                    <a:pos x="29" y="11"/>
                  </a:cxn>
                  <a:cxn ang="0">
                    <a:pos x="29" y="56"/>
                  </a:cxn>
                  <a:cxn ang="0">
                    <a:pos x="7" y="64"/>
                  </a:cxn>
                  <a:cxn ang="0">
                    <a:pos x="7" y="19"/>
                  </a:cxn>
                  <a:cxn ang="0">
                    <a:pos x="29" y="11"/>
                  </a:cxn>
                </a:cxnLst>
                <a:rect l="0" t="0" r="r" b="b"/>
                <a:pathLst>
                  <a:path w="36" h="75">
                    <a:moveTo>
                      <a:pt x="0" y="75"/>
                    </a:moveTo>
                    <a:lnTo>
                      <a:pt x="36" y="60"/>
                    </a:lnTo>
                    <a:lnTo>
                      <a:pt x="36" y="0"/>
                    </a:lnTo>
                    <a:lnTo>
                      <a:pt x="0" y="14"/>
                    </a:lnTo>
                    <a:lnTo>
                      <a:pt x="0" y="75"/>
                    </a:lnTo>
                    <a:close/>
                    <a:moveTo>
                      <a:pt x="29" y="11"/>
                    </a:moveTo>
                    <a:lnTo>
                      <a:pt x="29" y="56"/>
                    </a:lnTo>
                    <a:lnTo>
                      <a:pt x="7" y="64"/>
                    </a:lnTo>
                    <a:lnTo>
                      <a:pt x="7" y="19"/>
                    </a:lnTo>
                    <a:lnTo>
                      <a:pt x="29" y="1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7" name="Freeform 288"/>
              <p:cNvSpPr>
                <a:spLocks/>
              </p:cNvSpPr>
              <p:nvPr/>
            </p:nvSpPr>
            <p:spPr bwMode="auto">
              <a:xfrm>
                <a:off x="4992759" y="3901179"/>
                <a:ext cx="193457" cy="23396"/>
              </a:xfrm>
              <a:custGeom>
                <a:avLst/>
                <a:gdLst/>
                <a:ahLst/>
                <a:cxnLst>
                  <a:cxn ang="0">
                    <a:pos x="99" y="0"/>
                  </a:cxn>
                  <a:cxn ang="0">
                    <a:pos x="34" y="0"/>
                  </a:cxn>
                  <a:cxn ang="0">
                    <a:pos x="0" y="13"/>
                  </a:cxn>
                  <a:cxn ang="0">
                    <a:pos x="64" y="13"/>
                  </a:cxn>
                  <a:cxn ang="0">
                    <a:pos x="99" y="0"/>
                  </a:cxn>
                </a:cxnLst>
                <a:rect l="0" t="0" r="r" b="b"/>
                <a:pathLst>
                  <a:path w="99" h="13">
                    <a:moveTo>
                      <a:pt x="99" y="0"/>
                    </a:moveTo>
                    <a:lnTo>
                      <a:pt x="34" y="0"/>
                    </a:lnTo>
                    <a:lnTo>
                      <a:pt x="0" y="13"/>
                    </a:lnTo>
                    <a:lnTo>
                      <a:pt x="64" y="13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8" name="Freeform 289"/>
              <p:cNvSpPr>
                <a:spLocks noEditPoints="1"/>
              </p:cNvSpPr>
              <p:nvPr/>
            </p:nvSpPr>
            <p:spPr bwMode="auto">
              <a:xfrm>
                <a:off x="5024025" y="3956971"/>
                <a:ext cx="60577" cy="53992"/>
              </a:xfrm>
              <a:custGeom>
                <a:avLst/>
                <a:gdLst/>
                <a:ahLst/>
                <a:cxnLst>
                  <a:cxn ang="0">
                    <a:pos x="10" y="26"/>
                  </a:cxn>
                  <a:cxn ang="0">
                    <a:pos x="20" y="26"/>
                  </a:cxn>
                  <a:cxn ang="0">
                    <a:pos x="22" y="30"/>
                  </a:cxn>
                  <a:cxn ang="0">
                    <a:pos x="31" y="30"/>
                  </a:cxn>
                  <a:cxn ang="0">
                    <a:pos x="20" y="0"/>
                  </a:cxn>
                  <a:cxn ang="0">
                    <a:pos x="11" y="0"/>
                  </a:cxn>
                  <a:cxn ang="0">
                    <a:pos x="0" y="30"/>
                  </a:cxn>
                  <a:cxn ang="0">
                    <a:pos x="9" y="30"/>
                  </a:cxn>
                  <a:cxn ang="0">
                    <a:pos x="10" y="26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18" y="19"/>
                  </a:cxn>
                  <a:cxn ang="0">
                    <a:pos x="13" y="19"/>
                  </a:cxn>
                  <a:cxn ang="0">
                    <a:pos x="16" y="10"/>
                  </a:cxn>
                </a:cxnLst>
                <a:rect l="0" t="0" r="r" b="b"/>
                <a:pathLst>
                  <a:path w="31" h="30">
                    <a:moveTo>
                      <a:pt x="10" y="26"/>
                    </a:moveTo>
                    <a:lnTo>
                      <a:pt x="20" y="26"/>
                    </a:lnTo>
                    <a:lnTo>
                      <a:pt x="22" y="30"/>
                    </a:lnTo>
                    <a:lnTo>
                      <a:pt x="31" y="30"/>
                    </a:lnTo>
                    <a:lnTo>
                      <a:pt x="20" y="0"/>
                    </a:lnTo>
                    <a:lnTo>
                      <a:pt x="11" y="0"/>
                    </a:lnTo>
                    <a:lnTo>
                      <a:pt x="0" y="30"/>
                    </a:lnTo>
                    <a:lnTo>
                      <a:pt x="9" y="30"/>
                    </a:lnTo>
                    <a:lnTo>
                      <a:pt x="10" y="26"/>
                    </a:lnTo>
                    <a:close/>
                    <a:moveTo>
                      <a:pt x="16" y="10"/>
                    </a:moveTo>
                    <a:lnTo>
                      <a:pt x="16" y="10"/>
                    </a:lnTo>
                    <a:lnTo>
                      <a:pt x="18" y="19"/>
                    </a:lnTo>
                    <a:lnTo>
                      <a:pt x="13" y="19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9" name="Freeform 290"/>
              <p:cNvSpPr>
                <a:spLocks noEditPoints="1"/>
              </p:cNvSpPr>
              <p:nvPr/>
            </p:nvSpPr>
            <p:spPr bwMode="auto">
              <a:xfrm>
                <a:off x="5145180" y="3953371"/>
                <a:ext cx="31266" cy="44993"/>
              </a:xfrm>
              <a:custGeom>
                <a:avLst/>
                <a:gdLst/>
                <a:ahLst/>
                <a:cxnLst>
                  <a:cxn ang="0">
                    <a:pos x="14" y="23"/>
                  </a:cxn>
                  <a:cxn ang="0">
                    <a:pos x="16" y="21"/>
                  </a:cxn>
                  <a:cxn ang="0">
                    <a:pos x="18" y="18"/>
                  </a:cxn>
                  <a:cxn ang="0">
                    <a:pos x="18" y="15"/>
                  </a:cxn>
                  <a:cxn ang="0">
                    <a:pos x="18" y="12"/>
                  </a:cxn>
                  <a:cxn ang="0">
                    <a:pos x="17" y="11"/>
                  </a:cxn>
                  <a:cxn ang="0">
                    <a:pos x="16" y="10"/>
                  </a:cxn>
                  <a:cxn ang="0">
                    <a:pos x="15" y="10"/>
                  </a:cxn>
                  <a:cxn ang="0">
                    <a:pos x="17" y="7"/>
                  </a:cxn>
                  <a:cxn ang="0">
                    <a:pos x="17" y="4"/>
                  </a:cxn>
                  <a:cxn ang="0">
                    <a:pos x="17" y="3"/>
                  </a:cxn>
                  <a:cxn ang="0">
                    <a:pos x="16" y="1"/>
                  </a:cxn>
                  <a:cxn ang="0">
                    <a:pos x="14" y="0"/>
                  </a:cxn>
                  <a:cxn ang="0">
                    <a:pos x="11" y="1"/>
                  </a:cxn>
                  <a:cxn ang="0">
                    <a:pos x="0" y="4"/>
                  </a:cxn>
                  <a:cxn ang="0">
                    <a:pos x="0" y="28"/>
                  </a:cxn>
                  <a:cxn ang="0">
                    <a:pos x="11" y="24"/>
                  </a:cxn>
                  <a:cxn ang="0">
                    <a:pos x="14" y="23"/>
                  </a:cxn>
                  <a:cxn ang="0">
                    <a:pos x="6" y="8"/>
                  </a:cxn>
                  <a:cxn ang="0">
                    <a:pos x="9" y="7"/>
                  </a:cxn>
                  <a:cxn ang="0">
                    <a:pos x="11" y="7"/>
                  </a:cxn>
                  <a:cxn ang="0">
                    <a:pos x="11" y="8"/>
                  </a:cxn>
                  <a:cxn ang="0">
                    <a:pos x="11" y="9"/>
                  </a:cxn>
                  <a:cxn ang="0">
                    <a:pos x="9" y="10"/>
                  </a:cxn>
                  <a:cxn ang="0">
                    <a:pos x="6" y="11"/>
                  </a:cxn>
                  <a:cxn ang="0">
                    <a:pos x="6" y="8"/>
                  </a:cxn>
                  <a:cxn ang="0">
                    <a:pos x="10" y="19"/>
                  </a:cxn>
                  <a:cxn ang="0">
                    <a:pos x="6" y="20"/>
                  </a:cxn>
                  <a:cxn ang="0">
                    <a:pos x="6" y="16"/>
                  </a:cxn>
                  <a:cxn ang="0">
                    <a:pos x="10" y="15"/>
                  </a:cxn>
                  <a:cxn ang="0">
                    <a:pos x="12" y="16"/>
                  </a:cxn>
                  <a:cxn ang="0">
                    <a:pos x="12" y="17"/>
                  </a:cxn>
                  <a:cxn ang="0">
                    <a:pos x="11" y="18"/>
                  </a:cxn>
                  <a:cxn ang="0">
                    <a:pos x="11" y="19"/>
                  </a:cxn>
                  <a:cxn ang="0">
                    <a:pos x="10" y="19"/>
                  </a:cxn>
                </a:cxnLst>
                <a:rect l="0" t="0" r="r" b="b"/>
                <a:pathLst>
                  <a:path w="18" h="28">
                    <a:moveTo>
                      <a:pt x="14" y="23"/>
                    </a:moveTo>
                    <a:cubicBezTo>
                      <a:pt x="15" y="22"/>
                      <a:pt x="15" y="21"/>
                      <a:pt x="16" y="21"/>
                    </a:cubicBezTo>
                    <a:cubicBezTo>
                      <a:pt x="17" y="20"/>
                      <a:pt x="17" y="19"/>
                      <a:pt x="18" y="18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2"/>
                      <a:pt x="18" y="11"/>
                      <a:pt x="17" y="11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6" y="10"/>
                      <a:pt x="15" y="10"/>
                      <a:pt x="15" y="10"/>
                    </a:cubicBezTo>
                    <a:cubicBezTo>
                      <a:pt x="16" y="9"/>
                      <a:pt x="16" y="8"/>
                      <a:pt x="17" y="7"/>
                    </a:cubicBezTo>
                    <a:cubicBezTo>
                      <a:pt x="17" y="7"/>
                      <a:pt x="17" y="6"/>
                      <a:pt x="17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7" y="2"/>
                      <a:pt x="17" y="1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3" y="0"/>
                      <a:pt x="12" y="0"/>
                      <a:pt x="11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3" y="23"/>
                      <a:pt x="14" y="23"/>
                    </a:cubicBezTo>
                    <a:close/>
                    <a:moveTo>
                      <a:pt x="6" y="8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6"/>
                      <a:pt x="11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6" y="11"/>
                      <a:pt x="6" y="11"/>
                      <a:pt x="6" y="11"/>
                    </a:cubicBezTo>
                    <a:lnTo>
                      <a:pt x="6" y="8"/>
                    </a:lnTo>
                    <a:close/>
                    <a:moveTo>
                      <a:pt x="10" y="19"/>
                    </a:moveTo>
                    <a:cubicBezTo>
                      <a:pt x="6" y="20"/>
                      <a:pt x="6" y="20"/>
                      <a:pt x="6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2" y="16"/>
                      <a:pt x="12" y="17"/>
                      <a:pt x="12" y="17"/>
                    </a:cubicBezTo>
                    <a:cubicBezTo>
                      <a:pt x="12" y="17"/>
                      <a:pt x="12" y="18"/>
                      <a:pt x="11" y="18"/>
                    </a:cubicBezTo>
                    <a:cubicBezTo>
                      <a:pt x="11" y="18"/>
                      <a:pt x="11" y="18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0" name="Freeform 291"/>
              <p:cNvSpPr>
                <a:spLocks noEditPoints="1"/>
              </p:cNvSpPr>
              <p:nvPr/>
            </p:nvSpPr>
            <p:spPr bwMode="auto">
              <a:xfrm>
                <a:off x="5086556" y="4039758"/>
                <a:ext cx="117247" cy="107983"/>
              </a:xfrm>
              <a:custGeom>
                <a:avLst/>
                <a:gdLst/>
                <a:ahLst/>
                <a:cxnLst>
                  <a:cxn ang="0">
                    <a:pos x="15" y="4"/>
                  </a:cxn>
                  <a:cxn ang="0">
                    <a:pos x="0" y="4"/>
                  </a:cxn>
                  <a:cxn ang="0">
                    <a:pos x="0" y="60"/>
                  </a:cxn>
                  <a:cxn ang="0">
                    <a:pos x="60" y="60"/>
                  </a:cxn>
                  <a:cxn ang="0">
                    <a:pos x="60" y="0"/>
                  </a:cxn>
                  <a:cxn ang="0">
                    <a:pos x="26" y="0"/>
                  </a:cxn>
                  <a:cxn ang="0">
                    <a:pos x="15" y="4"/>
                  </a:cxn>
                  <a:cxn ang="0">
                    <a:pos x="53" y="52"/>
                  </a:cxn>
                  <a:cxn ang="0">
                    <a:pos x="7" y="52"/>
                  </a:cxn>
                  <a:cxn ang="0">
                    <a:pos x="7" y="7"/>
                  </a:cxn>
                  <a:cxn ang="0">
                    <a:pos x="53" y="7"/>
                  </a:cxn>
                  <a:cxn ang="0">
                    <a:pos x="53" y="52"/>
                  </a:cxn>
                </a:cxnLst>
                <a:rect l="0" t="0" r="r" b="b"/>
                <a:pathLst>
                  <a:path w="60" h="60">
                    <a:moveTo>
                      <a:pt x="15" y="4"/>
                    </a:moveTo>
                    <a:lnTo>
                      <a:pt x="0" y="4"/>
                    </a:ln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lnTo>
                      <a:pt x="26" y="0"/>
                    </a:lnTo>
                    <a:lnTo>
                      <a:pt x="15" y="4"/>
                    </a:lnTo>
                    <a:close/>
                    <a:moveTo>
                      <a:pt x="53" y="52"/>
                    </a:moveTo>
                    <a:lnTo>
                      <a:pt x="7" y="52"/>
                    </a:lnTo>
                    <a:lnTo>
                      <a:pt x="7" y="7"/>
                    </a:lnTo>
                    <a:lnTo>
                      <a:pt x="53" y="7"/>
                    </a:lnTo>
                    <a:lnTo>
                      <a:pt x="53" y="52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1" name="Freeform 292"/>
              <p:cNvSpPr>
                <a:spLocks/>
              </p:cNvSpPr>
              <p:nvPr/>
            </p:nvSpPr>
            <p:spPr bwMode="auto">
              <a:xfrm>
                <a:off x="4883329" y="4016362"/>
                <a:ext cx="103568" cy="23396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34" y="0"/>
                  </a:cxn>
                  <a:cxn ang="0">
                    <a:pos x="0" y="13"/>
                  </a:cxn>
                  <a:cxn ang="0">
                    <a:pos x="53" y="13"/>
                  </a:cxn>
                  <a:cxn ang="0">
                    <a:pos x="53" y="0"/>
                  </a:cxn>
                </a:cxnLst>
                <a:rect l="0" t="0" r="r" b="b"/>
                <a:pathLst>
                  <a:path w="53" h="13">
                    <a:moveTo>
                      <a:pt x="53" y="0"/>
                    </a:moveTo>
                    <a:lnTo>
                      <a:pt x="34" y="0"/>
                    </a:lnTo>
                    <a:lnTo>
                      <a:pt x="0" y="13"/>
                    </a:lnTo>
                    <a:lnTo>
                      <a:pt x="53" y="1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2" name="Freeform 293"/>
              <p:cNvSpPr>
                <a:spLocks/>
              </p:cNvSpPr>
              <p:nvPr/>
            </p:nvSpPr>
            <p:spPr bwMode="auto">
              <a:xfrm>
                <a:off x="5012300" y="4046957"/>
                <a:ext cx="70348" cy="10978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42"/>
                  </a:cxn>
                  <a:cxn ang="0">
                    <a:pos x="7" y="5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61"/>
                  </a:cxn>
                  <a:cxn ang="0">
                    <a:pos x="36" y="47"/>
                  </a:cxn>
                  <a:cxn ang="0">
                    <a:pos x="36" y="0"/>
                  </a:cxn>
                  <a:cxn ang="0">
                    <a:pos x="29" y="0"/>
                  </a:cxn>
                </a:cxnLst>
                <a:rect l="0" t="0" r="r" b="b"/>
                <a:pathLst>
                  <a:path w="36" h="61">
                    <a:moveTo>
                      <a:pt x="29" y="0"/>
                    </a:moveTo>
                    <a:lnTo>
                      <a:pt x="29" y="42"/>
                    </a:lnTo>
                    <a:lnTo>
                      <a:pt x="7" y="50"/>
                    </a:lnTo>
                    <a:lnTo>
                      <a:pt x="6" y="6"/>
                    </a:lnTo>
                    <a:lnTo>
                      <a:pt x="2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36" y="47"/>
                    </a:lnTo>
                    <a:lnTo>
                      <a:pt x="36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3" name="Freeform 294"/>
              <p:cNvSpPr>
                <a:spLocks noEditPoints="1"/>
              </p:cNvSpPr>
              <p:nvPr/>
            </p:nvSpPr>
            <p:spPr bwMode="auto">
              <a:xfrm>
                <a:off x="4844247" y="2216639"/>
                <a:ext cx="244264" cy="224965"/>
              </a:xfrm>
              <a:custGeom>
                <a:avLst/>
                <a:gdLst/>
                <a:ahLst/>
                <a:cxnLst>
                  <a:cxn ang="0">
                    <a:pos x="138" y="65"/>
                  </a:cxn>
                  <a:cxn ang="0">
                    <a:pos x="126" y="30"/>
                  </a:cxn>
                  <a:cxn ang="0">
                    <a:pos x="86" y="2"/>
                  </a:cxn>
                  <a:cxn ang="0">
                    <a:pos x="69" y="0"/>
                  </a:cxn>
                  <a:cxn ang="0">
                    <a:pos x="48" y="3"/>
                  </a:cxn>
                  <a:cxn ang="0">
                    <a:pos x="9" y="34"/>
                  </a:cxn>
                  <a:cxn ang="0">
                    <a:pos x="0" y="61"/>
                  </a:cxn>
                  <a:cxn ang="0">
                    <a:pos x="0" y="69"/>
                  </a:cxn>
                  <a:cxn ang="0">
                    <a:pos x="13" y="110"/>
                  </a:cxn>
                  <a:cxn ang="0">
                    <a:pos x="47" y="135"/>
                  </a:cxn>
                  <a:cxn ang="0">
                    <a:pos x="69" y="138"/>
                  </a:cxn>
                  <a:cxn ang="0">
                    <a:pos x="98" y="132"/>
                  </a:cxn>
                  <a:cxn ang="0">
                    <a:pos x="123" y="112"/>
                  </a:cxn>
                  <a:cxn ang="0">
                    <a:pos x="138" y="69"/>
                  </a:cxn>
                  <a:cxn ang="0">
                    <a:pos x="138" y="65"/>
                  </a:cxn>
                  <a:cxn ang="0">
                    <a:pos x="124" y="65"/>
                  </a:cxn>
                  <a:cxn ang="0">
                    <a:pos x="110" y="90"/>
                  </a:cxn>
                  <a:cxn ang="0">
                    <a:pos x="119" y="106"/>
                  </a:cxn>
                  <a:cxn ang="0">
                    <a:pos x="95" y="126"/>
                  </a:cxn>
                  <a:cxn ang="0">
                    <a:pos x="88" y="114"/>
                  </a:cxn>
                  <a:cxn ang="0">
                    <a:pos x="59" y="114"/>
                  </a:cxn>
                  <a:cxn ang="0">
                    <a:pos x="50" y="129"/>
                  </a:cxn>
                  <a:cxn ang="0">
                    <a:pos x="17" y="104"/>
                  </a:cxn>
                  <a:cxn ang="0">
                    <a:pos x="28" y="85"/>
                  </a:cxn>
                  <a:cxn ang="0">
                    <a:pos x="14" y="61"/>
                  </a:cxn>
                  <a:cxn ang="0">
                    <a:pos x="7" y="61"/>
                  </a:cxn>
                  <a:cxn ang="0">
                    <a:pos x="17" y="34"/>
                  </a:cxn>
                  <a:cxn ang="0">
                    <a:pos x="37" y="34"/>
                  </a:cxn>
                  <a:cxn ang="0">
                    <a:pos x="51" y="10"/>
                  </a:cxn>
                  <a:cxn ang="0">
                    <a:pos x="51" y="9"/>
                  </a:cxn>
                  <a:cxn ang="0">
                    <a:pos x="69" y="7"/>
                  </a:cxn>
                  <a:cxn ang="0">
                    <a:pos x="82" y="8"/>
                  </a:cxn>
                  <a:cxn ang="0">
                    <a:pos x="81" y="10"/>
                  </a:cxn>
                  <a:cxn ang="0">
                    <a:pos x="95" y="34"/>
                  </a:cxn>
                  <a:cxn ang="0">
                    <a:pos x="121" y="34"/>
                  </a:cxn>
                  <a:cxn ang="0">
                    <a:pos x="131" y="65"/>
                  </a:cxn>
                  <a:cxn ang="0">
                    <a:pos x="124" y="65"/>
                  </a:cxn>
                </a:cxnLst>
                <a:rect l="0" t="0" r="r" b="b"/>
                <a:pathLst>
                  <a:path w="138" h="138">
                    <a:moveTo>
                      <a:pt x="138" y="65"/>
                    </a:moveTo>
                    <a:cubicBezTo>
                      <a:pt x="137" y="52"/>
                      <a:pt x="133" y="40"/>
                      <a:pt x="126" y="30"/>
                    </a:cubicBezTo>
                    <a:cubicBezTo>
                      <a:pt x="117" y="16"/>
                      <a:pt x="102" y="6"/>
                      <a:pt x="86" y="2"/>
                    </a:cubicBezTo>
                    <a:cubicBezTo>
                      <a:pt x="80" y="1"/>
                      <a:pt x="75" y="0"/>
                      <a:pt x="69" y="0"/>
                    </a:cubicBezTo>
                    <a:cubicBezTo>
                      <a:pt x="62" y="0"/>
                      <a:pt x="54" y="1"/>
                      <a:pt x="48" y="3"/>
                    </a:cubicBezTo>
                    <a:cubicBezTo>
                      <a:pt x="31" y="9"/>
                      <a:pt x="18" y="20"/>
                      <a:pt x="9" y="34"/>
                    </a:cubicBezTo>
                    <a:cubicBezTo>
                      <a:pt x="5" y="42"/>
                      <a:pt x="2" y="51"/>
                      <a:pt x="0" y="61"/>
                    </a:cubicBezTo>
                    <a:cubicBezTo>
                      <a:pt x="0" y="63"/>
                      <a:pt x="0" y="66"/>
                      <a:pt x="0" y="69"/>
                    </a:cubicBezTo>
                    <a:cubicBezTo>
                      <a:pt x="0" y="84"/>
                      <a:pt x="5" y="98"/>
                      <a:pt x="13" y="110"/>
                    </a:cubicBezTo>
                    <a:cubicBezTo>
                      <a:pt x="22" y="121"/>
                      <a:pt x="33" y="130"/>
                      <a:pt x="47" y="135"/>
                    </a:cubicBezTo>
                    <a:cubicBezTo>
                      <a:pt x="54" y="137"/>
                      <a:pt x="61" y="138"/>
                      <a:pt x="69" y="138"/>
                    </a:cubicBezTo>
                    <a:cubicBezTo>
                      <a:pt x="79" y="138"/>
                      <a:pt x="89" y="136"/>
                      <a:pt x="98" y="132"/>
                    </a:cubicBezTo>
                    <a:cubicBezTo>
                      <a:pt x="108" y="127"/>
                      <a:pt x="116" y="121"/>
                      <a:pt x="123" y="112"/>
                    </a:cubicBezTo>
                    <a:cubicBezTo>
                      <a:pt x="132" y="101"/>
                      <a:pt x="138" y="85"/>
                      <a:pt x="138" y="69"/>
                    </a:cubicBezTo>
                    <a:cubicBezTo>
                      <a:pt x="138" y="68"/>
                      <a:pt x="138" y="67"/>
                      <a:pt x="138" y="65"/>
                    </a:cubicBezTo>
                    <a:close/>
                    <a:moveTo>
                      <a:pt x="124" y="65"/>
                    </a:moveTo>
                    <a:cubicBezTo>
                      <a:pt x="110" y="90"/>
                      <a:pt x="110" y="90"/>
                      <a:pt x="110" y="90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3" y="115"/>
                      <a:pt x="104" y="121"/>
                      <a:pt x="95" y="126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59" y="114"/>
                      <a:pt x="59" y="114"/>
                      <a:pt x="59" y="114"/>
                    </a:cubicBezTo>
                    <a:cubicBezTo>
                      <a:pt x="50" y="129"/>
                      <a:pt x="50" y="129"/>
                      <a:pt x="50" y="129"/>
                    </a:cubicBezTo>
                    <a:cubicBezTo>
                      <a:pt x="37" y="124"/>
                      <a:pt x="25" y="116"/>
                      <a:pt x="17" y="104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8" y="51"/>
                      <a:pt x="12" y="42"/>
                      <a:pt x="17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7" y="8"/>
                      <a:pt x="63" y="7"/>
                      <a:pt x="69" y="7"/>
                    </a:cubicBezTo>
                    <a:cubicBezTo>
                      <a:pt x="73" y="7"/>
                      <a:pt x="78" y="7"/>
                      <a:pt x="82" y="8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7" y="43"/>
                      <a:pt x="131" y="54"/>
                      <a:pt x="131" y="65"/>
                    </a:cubicBezTo>
                    <a:lnTo>
                      <a:pt x="124" y="65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4" name="Freeform 295"/>
              <p:cNvSpPr>
                <a:spLocks/>
              </p:cNvSpPr>
              <p:nvPr/>
            </p:nvSpPr>
            <p:spPr bwMode="auto">
              <a:xfrm>
                <a:off x="4916549" y="2288628"/>
                <a:ext cx="99660" cy="7918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21"/>
                  </a:cxn>
                  <a:cxn ang="0">
                    <a:pos x="13" y="44"/>
                  </a:cxn>
                  <a:cxn ang="0">
                    <a:pos x="38" y="44"/>
                  </a:cxn>
                  <a:cxn ang="0">
                    <a:pos x="51" y="21"/>
                  </a:cxn>
                  <a:cxn ang="0">
                    <a:pos x="38" y="0"/>
                  </a:cxn>
                  <a:cxn ang="0">
                    <a:pos x="13" y="0"/>
                  </a:cxn>
                </a:cxnLst>
                <a:rect l="0" t="0" r="r" b="b"/>
                <a:pathLst>
                  <a:path w="51" h="44">
                    <a:moveTo>
                      <a:pt x="13" y="0"/>
                    </a:moveTo>
                    <a:lnTo>
                      <a:pt x="0" y="21"/>
                    </a:lnTo>
                    <a:lnTo>
                      <a:pt x="13" y="44"/>
                    </a:lnTo>
                    <a:lnTo>
                      <a:pt x="38" y="44"/>
                    </a:lnTo>
                    <a:lnTo>
                      <a:pt x="51" y="21"/>
                    </a:lnTo>
                    <a:lnTo>
                      <a:pt x="38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5" name="Freeform 296"/>
              <p:cNvSpPr>
                <a:spLocks/>
              </p:cNvSpPr>
              <p:nvPr/>
            </p:nvSpPr>
            <p:spPr bwMode="auto">
              <a:xfrm>
                <a:off x="748429" y="4333113"/>
                <a:ext cx="175870" cy="68389"/>
              </a:xfrm>
              <a:custGeom>
                <a:avLst/>
                <a:gdLst/>
                <a:ahLst/>
                <a:cxnLst>
                  <a:cxn ang="0">
                    <a:pos x="46" y="38"/>
                  </a:cxn>
                  <a:cxn ang="0">
                    <a:pos x="90" y="0"/>
                  </a:cxn>
                  <a:cxn ang="0">
                    <a:pos x="0" y="0"/>
                  </a:cxn>
                  <a:cxn ang="0">
                    <a:pos x="46" y="38"/>
                  </a:cxn>
                </a:cxnLst>
                <a:rect l="0" t="0" r="r" b="b"/>
                <a:pathLst>
                  <a:path w="90" h="38">
                    <a:moveTo>
                      <a:pt x="46" y="38"/>
                    </a:moveTo>
                    <a:lnTo>
                      <a:pt x="90" y="0"/>
                    </a:lnTo>
                    <a:lnTo>
                      <a:pt x="0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6" name="Freeform 297"/>
              <p:cNvSpPr>
                <a:spLocks/>
              </p:cNvSpPr>
              <p:nvPr/>
            </p:nvSpPr>
            <p:spPr bwMode="auto">
              <a:xfrm>
                <a:off x="742566" y="4338512"/>
                <a:ext cx="189549" cy="100784"/>
              </a:xfrm>
              <a:custGeom>
                <a:avLst/>
                <a:gdLst/>
                <a:ahLst/>
                <a:cxnLst>
                  <a:cxn ang="0">
                    <a:pos x="49" y="41"/>
                  </a:cxn>
                  <a:cxn ang="0">
                    <a:pos x="0" y="0"/>
                  </a:cxn>
                  <a:cxn ang="0">
                    <a:pos x="0" y="56"/>
                  </a:cxn>
                  <a:cxn ang="0">
                    <a:pos x="97" y="56"/>
                  </a:cxn>
                  <a:cxn ang="0">
                    <a:pos x="97" y="0"/>
                  </a:cxn>
                  <a:cxn ang="0">
                    <a:pos x="49" y="41"/>
                  </a:cxn>
                </a:cxnLst>
                <a:rect l="0" t="0" r="r" b="b"/>
                <a:pathLst>
                  <a:path w="97" h="56">
                    <a:moveTo>
                      <a:pt x="49" y="41"/>
                    </a:moveTo>
                    <a:lnTo>
                      <a:pt x="0" y="0"/>
                    </a:lnTo>
                    <a:lnTo>
                      <a:pt x="0" y="56"/>
                    </a:lnTo>
                    <a:lnTo>
                      <a:pt x="97" y="56"/>
                    </a:lnTo>
                    <a:lnTo>
                      <a:pt x="97" y="0"/>
                    </a:lnTo>
                    <a:lnTo>
                      <a:pt x="49" y="4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7" name="Freeform 298"/>
              <p:cNvSpPr>
                <a:spLocks noEditPoints="1"/>
              </p:cNvSpPr>
              <p:nvPr/>
            </p:nvSpPr>
            <p:spPr bwMode="auto">
              <a:xfrm>
                <a:off x="3200839" y="2171646"/>
                <a:ext cx="300933" cy="278957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0" y="86"/>
                  </a:cxn>
                  <a:cxn ang="0">
                    <a:pos x="4" y="112"/>
                  </a:cxn>
                  <a:cxn ang="0">
                    <a:pos x="58" y="116"/>
                  </a:cxn>
                  <a:cxn ang="0">
                    <a:pos x="57" y="166"/>
                  </a:cxn>
                  <a:cxn ang="0">
                    <a:pos x="85" y="171"/>
                  </a:cxn>
                  <a:cxn ang="0">
                    <a:pos x="171" y="86"/>
                  </a:cxn>
                  <a:cxn ang="0">
                    <a:pos x="85" y="0"/>
                  </a:cxn>
                  <a:cxn ang="0">
                    <a:pos x="127" y="29"/>
                  </a:cxn>
                  <a:cxn ang="0">
                    <a:pos x="144" y="44"/>
                  </a:cxn>
                  <a:cxn ang="0">
                    <a:pos x="127" y="59"/>
                  </a:cxn>
                  <a:cxn ang="0">
                    <a:pos x="109" y="44"/>
                  </a:cxn>
                  <a:cxn ang="0">
                    <a:pos x="127" y="29"/>
                  </a:cxn>
                  <a:cxn ang="0">
                    <a:pos x="27" y="91"/>
                  </a:cxn>
                  <a:cxn ang="0">
                    <a:pos x="9" y="76"/>
                  </a:cxn>
                  <a:cxn ang="0">
                    <a:pos x="27" y="61"/>
                  </a:cxn>
                  <a:cxn ang="0">
                    <a:pos x="45" y="76"/>
                  </a:cxn>
                  <a:cxn ang="0">
                    <a:pos x="27" y="91"/>
                  </a:cxn>
                  <a:cxn ang="0">
                    <a:pos x="48" y="57"/>
                  </a:cxn>
                  <a:cxn ang="0">
                    <a:pos x="30" y="42"/>
                  </a:cxn>
                  <a:cxn ang="0">
                    <a:pos x="48" y="27"/>
                  </a:cxn>
                  <a:cxn ang="0">
                    <a:pos x="65" y="42"/>
                  </a:cxn>
                  <a:cxn ang="0">
                    <a:pos x="48" y="57"/>
                  </a:cxn>
                  <a:cxn ang="0">
                    <a:pos x="69" y="24"/>
                  </a:cxn>
                  <a:cxn ang="0">
                    <a:pos x="87" y="9"/>
                  </a:cxn>
                  <a:cxn ang="0">
                    <a:pos x="104" y="24"/>
                  </a:cxn>
                  <a:cxn ang="0">
                    <a:pos x="87" y="39"/>
                  </a:cxn>
                  <a:cxn ang="0">
                    <a:pos x="69" y="24"/>
                  </a:cxn>
                  <a:cxn ang="0">
                    <a:pos x="99" y="159"/>
                  </a:cxn>
                  <a:cxn ang="0">
                    <a:pos x="82" y="144"/>
                  </a:cxn>
                  <a:cxn ang="0">
                    <a:pos x="99" y="129"/>
                  </a:cxn>
                  <a:cxn ang="0">
                    <a:pos x="117" y="144"/>
                  </a:cxn>
                  <a:cxn ang="0">
                    <a:pos x="99" y="159"/>
                  </a:cxn>
                  <a:cxn ang="0">
                    <a:pos x="135" y="133"/>
                  </a:cxn>
                  <a:cxn ang="0">
                    <a:pos x="117" y="118"/>
                  </a:cxn>
                  <a:cxn ang="0">
                    <a:pos x="135" y="103"/>
                  </a:cxn>
                  <a:cxn ang="0">
                    <a:pos x="152" y="118"/>
                  </a:cxn>
                  <a:cxn ang="0">
                    <a:pos x="135" y="133"/>
                  </a:cxn>
                  <a:cxn ang="0">
                    <a:pos x="144" y="96"/>
                  </a:cxn>
                  <a:cxn ang="0">
                    <a:pos x="127" y="81"/>
                  </a:cxn>
                  <a:cxn ang="0">
                    <a:pos x="144" y="66"/>
                  </a:cxn>
                  <a:cxn ang="0">
                    <a:pos x="162" y="81"/>
                  </a:cxn>
                  <a:cxn ang="0">
                    <a:pos x="144" y="96"/>
                  </a:cxn>
                </a:cxnLst>
                <a:rect l="0" t="0" r="r" b="b"/>
                <a:pathLst>
                  <a:path w="171" h="171">
                    <a:moveTo>
                      <a:pt x="85" y="0"/>
                    </a:moveTo>
                    <a:cubicBezTo>
                      <a:pt x="38" y="0"/>
                      <a:pt x="0" y="39"/>
                      <a:pt x="0" y="86"/>
                    </a:cubicBezTo>
                    <a:cubicBezTo>
                      <a:pt x="0" y="96"/>
                      <a:pt x="1" y="102"/>
                      <a:pt x="4" y="112"/>
                    </a:cubicBezTo>
                    <a:cubicBezTo>
                      <a:pt x="10" y="130"/>
                      <a:pt x="44" y="96"/>
                      <a:pt x="58" y="116"/>
                    </a:cubicBezTo>
                    <a:cubicBezTo>
                      <a:pt x="72" y="136"/>
                      <a:pt x="26" y="154"/>
                      <a:pt x="57" y="166"/>
                    </a:cubicBezTo>
                    <a:cubicBezTo>
                      <a:pt x="71" y="170"/>
                      <a:pt x="75" y="171"/>
                      <a:pt x="85" y="171"/>
                    </a:cubicBezTo>
                    <a:cubicBezTo>
                      <a:pt x="132" y="171"/>
                      <a:pt x="171" y="133"/>
                      <a:pt x="171" y="86"/>
                    </a:cubicBezTo>
                    <a:cubicBezTo>
                      <a:pt x="171" y="39"/>
                      <a:pt x="132" y="0"/>
                      <a:pt x="85" y="0"/>
                    </a:cubicBezTo>
                    <a:close/>
                    <a:moveTo>
                      <a:pt x="127" y="29"/>
                    </a:moveTo>
                    <a:cubicBezTo>
                      <a:pt x="136" y="29"/>
                      <a:pt x="144" y="36"/>
                      <a:pt x="144" y="44"/>
                    </a:cubicBezTo>
                    <a:cubicBezTo>
                      <a:pt x="144" y="52"/>
                      <a:pt x="136" y="59"/>
                      <a:pt x="127" y="59"/>
                    </a:cubicBezTo>
                    <a:cubicBezTo>
                      <a:pt x="117" y="59"/>
                      <a:pt x="109" y="52"/>
                      <a:pt x="109" y="44"/>
                    </a:cubicBezTo>
                    <a:cubicBezTo>
                      <a:pt x="109" y="36"/>
                      <a:pt x="117" y="29"/>
                      <a:pt x="127" y="29"/>
                    </a:cubicBezTo>
                    <a:close/>
                    <a:moveTo>
                      <a:pt x="27" y="91"/>
                    </a:moveTo>
                    <a:cubicBezTo>
                      <a:pt x="17" y="91"/>
                      <a:pt x="9" y="84"/>
                      <a:pt x="9" y="76"/>
                    </a:cubicBezTo>
                    <a:cubicBezTo>
                      <a:pt x="9" y="68"/>
                      <a:pt x="17" y="61"/>
                      <a:pt x="27" y="61"/>
                    </a:cubicBezTo>
                    <a:cubicBezTo>
                      <a:pt x="37" y="61"/>
                      <a:pt x="45" y="68"/>
                      <a:pt x="45" y="76"/>
                    </a:cubicBezTo>
                    <a:cubicBezTo>
                      <a:pt x="45" y="84"/>
                      <a:pt x="37" y="91"/>
                      <a:pt x="27" y="91"/>
                    </a:cubicBezTo>
                    <a:close/>
                    <a:moveTo>
                      <a:pt x="48" y="57"/>
                    </a:moveTo>
                    <a:cubicBezTo>
                      <a:pt x="38" y="57"/>
                      <a:pt x="30" y="50"/>
                      <a:pt x="30" y="42"/>
                    </a:cubicBezTo>
                    <a:cubicBezTo>
                      <a:pt x="30" y="33"/>
                      <a:pt x="38" y="27"/>
                      <a:pt x="48" y="27"/>
                    </a:cubicBezTo>
                    <a:cubicBezTo>
                      <a:pt x="57" y="27"/>
                      <a:pt x="65" y="33"/>
                      <a:pt x="65" y="42"/>
                    </a:cubicBezTo>
                    <a:cubicBezTo>
                      <a:pt x="65" y="50"/>
                      <a:pt x="57" y="57"/>
                      <a:pt x="48" y="57"/>
                    </a:cubicBezTo>
                    <a:close/>
                    <a:moveTo>
                      <a:pt x="69" y="24"/>
                    </a:moveTo>
                    <a:cubicBezTo>
                      <a:pt x="69" y="16"/>
                      <a:pt x="77" y="9"/>
                      <a:pt x="87" y="9"/>
                    </a:cubicBezTo>
                    <a:cubicBezTo>
                      <a:pt x="96" y="9"/>
                      <a:pt x="104" y="16"/>
                      <a:pt x="104" y="24"/>
                    </a:cubicBezTo>
                    <a:cubicBezTo>
                      <a:pt x="104" y="33"/>
                      <a:pt x="96" y="39"/>
                      <a:pt x="87" y="39"/>
                    </a:cubicBezTo>
                    <a:cubicBezTo>
                      <a:pt x="77" y="39"/>
                      <a:pt x="69" y="33"/>
                      <a:pt x="69" y="24"/>
                    </a:cubicBezTo>
                    <a:close/>
                    <a:moveTo>
                      <a:pt x="99" y="159"/>
                    </a:moveTo>
                    <a:cubicBezTo>
                      <a:pt x="90" y="159"/>
                      <a:pt x="82" y="152"/>
                      <a:pt x="82" y="144"/>
                    </a:cubicBezTo>
                    <a:cubicBezTo>
                      <a:pt x="82" y="136"/>
                      <a:pt x="90" y="129"/>
                      <a:pt x="99" y="129"/>
                    </a:cubicBezTo>
                    <a:cubicBezTo>
                      <a:pt x="109" y="129"/>
                      <a:pt x="117" y="136"/>
                      <a:pt x="117" y="144"/>
                    </a:cubicBezTo>
                    <a:cubicBezTo>
                      <a:pt x="117" y="152"/>
                      <a:pt x="109" y="159"/>
                      <a:pt x="99" y="159"/>
                    </a:cubicBezTo>
                    <a:close/>
                    <a:moveTo>
                      <a:pt x="135" y="133"/>
                    </a:moveTo>
                    <a:cubicBezTo>
                      <a:pt x="125" y="133"/>
                      <a:pt x="117" y="127"/>
                      <a:pt x="117" y="118"/>
                    </a:cubicBezTo>
                    <a:cubicBezTo>
                      <a:pt x="117" y="110"/>
                      <a:pt x="125" y="103"/>
                      <a:pt x="135" y="103"/>
                    </a:cubicBezTo>
                    <a:cubicBezTo>
                      <a:pt x="144" y="103"/>
                      <a:pt x="152" y="110"/>
                      <a:pt x="152" y="118"/>
                    </a:cubicBezTo>
                    <a:cubicBezTo>
                      <a:pt x="152" y="127"/>
                      <a:pt x="144" y="133"/>
                      <a:pt x="135" y="133"/>
                    </a:cubicBezTo>
                    <a:close/>
                    <a:moveTo>
                      <a:pt x="144" y="96"/>
                    </a:moveTo>
                    <a:cubicBezTo>
                      <a:pt x="134" y="96"/>
                      <a:pt x="127" y="89"/>
                      <a:pt x="127" y="81"/>
                    </a:cubicBezTo>
                    <a:cubicBezTo>
                      <a:pt x="127" y="72"/>
                      <a:pt x="134" y="66"/>
                      <a:pt x="144" y="66"/>
                    </a:cubicBezTo>
                    <a:cubicBezTo>
                      <a:pt x="154" y="66"/>
                      <a:pt x="162" y="72"/>
                      <a:pt x="162" y="81"/>
                    </a:cubicBezTo>
                    <a:cubicBezTo>
                      <a:pt x="162" y="89"/>
                      <a:pt x="154" y="96"/>
                      <a:pt x="144" y="96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8" name="Oval 30"/>
              <p:cNvSpPr>
                <a:spLocks noChangeArrowheads="1"/>
              </p:cNvSpPr>
              <p:nvPr/>
            </p:nvSpPr>
            <p:spPr bwMode="auto">
              <a:xfrm>
                <a:off x="953605" y="3960570"/>
                <a:ext cx="361511" cy="3347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11922" y="1988558"/>
              <a:ext cx="895416" cy="895416"/>
              <a:chOff x="5675954" y="2249137"/>
              <a:chExt cx="648072" cy="64807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5" name="Freeform 428"/>
              <p:cNvSpPr>
                <a:spLocks/>
              </p:cNvSpPr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198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701891" y="1886754"/>
              <a:ext cx="860620" cy="860620"/>
              <a:chOff x="4792557" y="2249137"/>
              <a:chExt cx="648072" cy="648072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Freeform 70"/>
              <p:cNvSpPr>
                <a:spLocks noEditPoints="1"/>
              </p:cNvSpPr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288000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343">
                  <a:lnSpc>
                    <a:spcPct val="150000"/>
                  </a:lnSpc>
                </a:pPr>
                <a:endParaRPr lang="en-GB" sz="3599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54283" y="3903848"/>
              <a:ext cx="504720" cy="504720"/>
              <a:chOff x="3909160" y="2249137"/>
              <a:chExt cx="648072" cy="64807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9" name="university7"/>
              <p:cNvSpPr>
                <a:spLocks/>
              </p:cNvSpPr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586244" y="3317071"/>
              <a:ext cx="504720" cy="504720"/>
              <a:chOff x="6559351" y="2249137"/>
              <a:chExt cx="648072" cy="648072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559351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" name="AutoShape 75"/>
              <p:cNvSpPr>
                <a:spLocks/>
              </p:cNvSpPr>
              <p:nvPr/>
            </p:nvSpPr>
            <p:spPr bwMode="auto">
              <a:xfrm>
                <a:off x="6693241" y="2390028"/>
                <a:ext cx="380293" cy="366291"/>
              </a:xfrm>
              <a:custGeom>
                <a:avLst/>
                <a:gdLst>
                  <a:gd name="connsiteX0" fmla="*/ 0 w 582235"/>
                  <a:gd name="connsiteY0" fmla="*/ 404481 h 606722"/>
                  <a:gd name="connsiteX1" fmla="*/ 101261 w 582235"/>
                  <a:gd name="connsiteY1" fmla="*/ 404481 h 606722"/>
                  <a:gd name="connsiteX2" fmla="*/ 101261 w 582235"/>
                  <a:gd name="connsiteY2" fmla="*/ 606722 h 606722"/>
                  <a:gd name="connsiteX3" fmla="*/ 0 w 582235"/>
                  <a:gd name="connsiteY3" fmla="*/ 606722 h 606722"/>
                  <a:gd name="connsiteX4" fmla="*/ 151927 w 582235"/>
                  <a:gd name="connsiteY4" fmla="*/ 328623 h 606722"/>
                  <a:gd name="connsiteX5" fmla="*/ 253188 w 582235"/>
                  <a:gd name="connsiteY5" fmla="*/ 328623 h 606722"/>
                  <a:gd name="connsiteX6" fmla="*/ 253188 w 582235"/>
                  <a:gd name="connsiteY6" fmla="*/ 606722 h 606722"/>
                  <a:gd name="connsiteX7" fmla="*/ 151927 w 582235"/>
                  <a:gd name="connsiteY7" fmla="*/ 606722 h 606722"/>
                  <a:gd name="connsiteX8" fmla="*/ 303855 w 582235"/>
                  <a:gd name="connsiteY8" fmla="*/ 252766 h 606722"/>
                  <a:gd name="connsiteX9" fmla="*/ 405046 w 582235"/>
                  <a:gd name="connsiteY9" fmla="*/ 252766 h 606722"/>
                  <a:gd name="connsiteX10" fmla="*/ 405046 w 582235"/>
                  <a:gd name="connsiteY10" fmla="*/ 606722 h 606722"/>
                  <a:gd name="connsiteX11" fmla="*/ 303855 w 582235"/>
                  <a:gd name="connsiteY11" fmla="*/ 606722 h 606722"/>
                  <a:gd name="connsiteX12" fmla="*/ 455711 w 582235"/>
                  <a:gd name="connsiteY12" fmla="*/ 202241 h 606722"/>
                  <a:gd name="connsiteX13" fmla="*/ 556972 w 582235"/>
                  <a:gd name="connsiteY13" fmla="*/ 202241 h 606722"/>
                  <a:gd name="connsiteX14" fmla="*/ 556972 w 582235"/>
                  <a:gd name="connsiteY14" fmla="*/ 606722 h 606722"/>
                  <a:gd name="connsiteX15" fmla="*/ 455711 w 582235"/>
                  <a:gd name="connsiteY15" fmla="*/ 606722 h 606722"/>
                  <a:gd name="connsiteX16" fmla="*/ 455697 w 582235"/>
                  <a:gd name="connsiteY16" fmla="*/ 0 h 606722"/>
                  <a:gd name="connsiteX17" fmla="*/ 556785 w 582235"/>
                  <a:gd name="connsiteY17" fmla="*/ 0 h 606722"/>
                  <a:gd name="connsiteX18" fmla="*/ 556874 w 582235"/>
                  <a:gd name="connsiteY18" fmla="*/ 0 h 606722"/>
                  <a:gd name="connsiteX19" fmla="*/ 556963 w 582235"/>
                  <a:gd name="connsiteY19" fmla="*/ 0 h 606722"/>
                  <a:gd name="connsiteX20" fmla="*/ 557675 w 582235"/>
                  <a:gd name="connsiteY20" fmla="*/ 0 h 606722"/>
                  <a:gd name="connsiteX21" fmla="*/ 559366 w 582235"/>
                  <a:gd name="connsiteY21" fmla="*/ 89 h 606722"/>
                  <a:gd name="connsiteX22" fmla="*/ 560611 w 582235"/>
                  <a:gd name="connsiteY22" fmla="*/ 267 h 606722"/>
                  <a:gd name="connsiteX23" fmla="*/ 561857 w 582235"/>
                  <a:gd name="connsiteY23" fmla="*/ 444 h 606722"/>
                  <a:gd name="connsiteX24" fmla="*/ 563192 w 582235"/>
                  <a:gd name="connsiteY24" fmla="*/ 800 h 606722"/>
                  <a:gd name="connsiteX25" fmla="*/ 564171 w 582235"/>
                  <a:gd name="connsiteY25" fmla="*/ 1067 h 606722"/>
                  <a:gd name="connsiteX26" fmla="*/ 565506 w 582235"/>
                  <a:gd name="connsiteY26" fmla="*/ 1511 h 606722"/>
                  <a:gd name="connsiteX27" fmla="*/ 566574 w 582235"/>
                  <a:gd name="connsiteY27" fmla="*/ 1867 h 606722"/>
                  <a:gd name="connsiteX28" fmla="*/ 567730 w 582235"/>
                  <a:gd name="connsiteY28" fmla="*/ 2400 h 606722"/>
                  <a:gd name="connsiteX29" fmla="*/ 568798 w 582235"/>
                  <a:gd name="connsiteY29" fmla="*/ 2933 h 606722"/>
                  <a:gd name="connsiteX30" fmla="*/ 569777 w 582235"/>
                  <a:gd name="connsiteY30" fmla="*/ 3467 h 606722"/>
                  <a:gd name="connsiteX31" fmla="*/ 570934 w 582235"/>
                  <a:gd name="connsiteY31" fmla="*/ 4178 h 606722"/>
                  <a:gd name="connsiteX32" fmla="*/ 571824 w 582235"/>
                  <a:gd name="connsiteY32" fmla="*/ 4800 h 606722"/>
                  <a:gd name="connsiteX33" fmla="*/ 572891 w 582235"/>
                  <a:gd name="connsiteY33" fmla="*/ 5689 h 606722"/>
                  <a:gd name="connsiteX34" fmla="*/ 573781 w 582235"/>
                  <a:gd name="connsiteY34" fmla="*/ 6489 h 606722"/>
                  <a:gd name="connsiteX35" fmla="*/ 574760 w 582235"/>
                  <a:gd name="connsiteY35" fmla="*/ 7289 h 606722"/>
                  <a:gd name="connsiteX36" fmla="*/ 575917 w 582235"/>
                  <a:gd name="connsiteY36" fmla="*/ 8533 h 606722"/>
                  <a:gd name="connsiteX37" fmla="*/ 576451 w 582235"/>
                  <a:gd name="connsiteY37" fmla="*/ 9066 h 606722"/>
                  <a:gd name="connsiteX38" fmla="*/ 576451 w 582235"/>
                  <a:gd name="connsiteY38" fmla="*/ 9155 h 606722"/>
                  <a:gd name="connsiteX39" fmla="*/ 577964 w 582235"/>
                  <a:gd name="connsiteY39" fmla="*/ 11200 h 606722"/>
                  <a:gd name="connsiteX40" fmla="*/ 578053 w 582235"/>
                  <a:gd name="connsiteY40" fmla="*/ 11289 h 606722"/>
                  <a:gd name="connsiteX41" fmla="*/ 579209 w 582235"/>
                  <a:gd name="connsiteY41" fmla="*/ 13244 h 606722"/>
                  <a:gd name="connsiteX42" fmla="*/ 579743 w 582235"/>
                  <a:gd name="connsiteY42" fmla="*/ 14222 h 606722"/>
                  <a:gd name="connsiteX43" fmla="*/ 580277 w 582235"/>
                  <a:gd name="connsiteY43" fmla="*/ 15555 h 606722"/>
                  <a:gd name="connsiteX44" fmla="*/ 580722 w 582235"/>
                  <a:gd name="connsiteY44" fmla="*/ 16711 h 606722"/>
                  <a:gd name="connsiteX45" fmla="*/ 581167 w 582235"/>
                  <a:gd name="connsiteY45" fmla="*/ 17866 h 606722"/>
                  <a:gd name="connsiteX46" fmla="*/ 581523 w 582235"/>
                  <a:gd name="connsiteY46" fmla="*/ 19199 h 606722"/>
                  <a:gd name="connsiteX47" fmla="*/ 581790 w 582235"/>
                  <a:gd name="connsiteY47" fmla="*/ 20266 h 606722"/>
                  <a:gd name="connsiteX48" fmla="*/ 582146 w 582235"/>
                  <a:gd name="connsiteY48" fmla="*/ 22488 h 606722"/>
                  <a:gd name="connsiteX49" fmla="*/ 582146 w 582235"/>
                  <a:gd name="connsiteY49" fmla="*/ 22666 h 606722"/>
                  <a:gd name="connsiteX50" fmla="*/ 582235 w 582235"/>
                  <a:gd name="connsiteY50" fmla="*/ 25244 h 606722"/>
                  <a:gd name="connsiteX51" fmla="*/ 582235 w 582235"/>
                  <a:gd name="connsiteY51" fmla="*/ 126396 h 606722"/>
                  <a:gd name="connsiteX52" fmla="*/ 556963 w 582235"/>
                  <a:gd name="connsiteY52" fmla="*/ 151728 h 606722"/>
                  <a:gd name="connsiteX53" fmla="*/ 531691 w 582235"/>
                  <a:gd name="connsiteY53" fmla="*/ 126396 h 606722"/>
                  <a:gd name="connsiteX54" fmla="*/ 531691 w 582235"/>
                  <a:gd name="connsiteY54" fmla="*/ 79286 h 606722"/>
                  <a:gd name="connsiteX55" fmla="*/ 421260 w 582235"/>
                  <a:gd name="connsiteY55" fmla="*/ 171106 h 606722"/>
                  <a:gd name="connsiteX56" fmla="*/ 385666 w 582235"/>
                  <a:gd name="connsiteY56" fmla="*/ 167906 h 606722"/>
                  <a:gd name="connsiteX57" fmla="*/ 388869 w 582235"/>
                  <a:gd name="connsiteY57" fmla="*/ 132262 h 606722"/>
                  <a:gd name="connsiteX58" fmla="*/ 487020 w 582235"/>
                  <a:gd name="connsiteY58" fmla="*/ 50576 h 606722"/>
                  <a:gd name="connsiteX59" fmla="*/ 455697 w 582235"/>
                  <a:gd name="connsiteY59" fmla="*/ 50576 h 606722"/>
                  <a:gd name="connsiteX60" fmla="*/ 430425 w 582235"/>
                  <a:gd name="connsiteY60" fmla="*/ 25244 h 606722"/>
                  <a:gd name="connsiteX61" fmla="*/ 455697 w 582235"/>
                  <a:gd name="connsiteY6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82235" h="606722">
                    <a:moveTo>
                      <a:pt x="0" y="404481"/>
                    </a:moveTo>
                    <a:lnTo>
                      <a:pt x="101261" y="404481"/>
                    </a:lnTo>
                    <a:lnTo>
                      <a:pt x="101261" y="606722"/>
                    </a:lnTo>
                    <a:lnTo>
                      <a:pt x="0" y="606722"/>
                    </a:lnTo>
                    <a:close/>
                    <a:moveTo>
                      <a:pt x="151927" y="328623"/>
                    </a:moveTo>
                    <a:lnTo>
                      <a:pt x="253188" y="328623"/>
                    </a:lnTo>
                    <a:lnTo>
                      <a:pt x="253188" y="606722"/>
                    </a:lnTo>
                    <a:lnTo>
                      <a:pt x="151927" y="606722"/>
                    </a:lnTo>
                    <a:close/>
                    <a:moveTo>
                      <a:pt x="303855" y="252766"/>
                    </a:moveTo>
                    <a:lnTo>
                      <a:pt x="405046" y="252766"/>
                    </a:lnTo>
                    <a:lnTo>
                      <a:pt x="405046" y="606722"/>
                    </a:lnTo>
                    <a:lnTo>
                      <a:pt x="303855" y="606722"/>
                    </a:lnTo>
                    <a:close/>
                    <a:moveTo>
                      <a:pt x="455711" y="202241"/>
                    </a:moveTo>
                    <a:lnTo>
                      <a:pt x="556972" y="202241"/>
                    </a:lnTo>
                    <a:lnTo>
                      <a:pt x="556972" y="606722"/>
                    </a:lnTo>
                    <a:lnTo>
                      <a:pt x="455711" y="606722"/>
                    </a:lnTo>
                    <a:close/>
                    <a:moveTo>
                      <a:pt x="455697" y="0"/>
                    </a:moveTo>
                    <a:lnTo>
                      <a:pt x="556785" y="0"/>
                    </a:lnTo>
                    <a:lnTo>
                      <a:pt x="556874" y="0"/>
                    </a:lnTo>
                    <a:lnTo>
                      <a:pt x="556963" y="0"/>
                    </a:lnTo>
                    <a:cubicBezTo>
                      <a:pt x="557230" y="0"/>
                      <a:pt x="557408" y="0"/>
                      <a:pt x="557675" y="0"/>
                    </a:cubicBezTo>
                    <a:cubicBezTo>
                      <a:pt x="558298" y="89"/>
                      <a:pt x="558832" y="89"/>
                      <a:pt x="559366" y="89"/>
                    </a:cubicBezTo>
                    <a:cubicBezTo>
                      <a:pt x="559811" y="178"/>
                      <a:pt x="560256" y="267"/>
                      <a:pt x="560611" y="267"/>
                    </a:cubicBezTo>
                    <a:cubicBezTo>
                      <a:pt x="561056" y="356"/>
                      <a:pt x="561412" y="444"/>
                      <a:pt x="561857" y="444"/>
                    </a:cubicBezTo>
                    <a:cubicBezTo>
                      <a:pt x="562302" y="533"/>
                      <a:pt x="562747" y="711"/>
                      <a:pt x="563192" y="800"/>
                    </a:cubicBezTo>
                    <a:cubicBezTo>
                      <a:pt x="563548" y="889"/>
                      <a:pt x="563904" y="978"/>
                      <a:pt x="564171" y="1067"/>
                    </a:cubicBezTo>
                    <a:cubicBezTo>
                      <a:pt x="564616" y="1156"/>
                      <a:pt x="565061" y="1333"/>
                      <a:pt x="565506" y="1511"/>
                    </a:cubicBezTo>
                    <a:cubicBezTo>
                      <a:pt x="565862" y="1600"/>
                      <a:pt x="566218" y="1778"/>
                      <a:pt x="566574" y="1867"/>
                    </a:cubicBezTo>
                    <a:cubicBezTo>
                      <a:pt x="566929" y="2044"/>
                      <a:pt x="567285" y="2222"/>
                      <a:pt x="567730" y="2400"/>
                    </a:cubicBezTo>
                    <a:cubicBezTo>
                      <a:pt x="568086" y="2578"/>
                      <a:pt x="568442" y="2755"/>
                      <a:pt x="568798" y="2933"/>
                    </a:cubicBezTo>
                    <a:cubicBezTo>
                      <a:pt x="569154" y="3111"/>
                      <a:pt x="569421" y="3289"/>
                      <a:pt x="569777" y="3467"/>
                    </a:cubicBezTo>
                    <a:cubicBezTo>
                      <a:pt x="570133" y="3733"/>
                      <a:pt x="570578" y="4000"/>
                      <a:pt x="570934" y="4178"/>
                    </a:cubicBezTo>
                    <a:cubicBezTo>
                      <a:pt x="571201" y="4444"/>
                      <a:pt x="571557" y="4622"/>
                      <a:pt x="571824" y="4800"/>
                    </a:cubicBezTo>
                    <a:cubicBezTo>
                      <a:pt x="572180" y="5155"/>
                      <a:pt x="572536" y="5422"/>
                      <a:pt x="572891" y="5689"/>
                    </a:cubicBezTo>
                    <a:cubicBezTo>
                      <a:pt x="573247" y="5955"/>
                      <a:pt x="573514" y="6222"/>
                      <a:pt x="573781" y="6489"/>
                    </a:cubicBezTo>
                    <a:cubicBezTo>
                      <a:pt x="574137" y="6755"/>
                      <a:pt x="574493" y="7022"/>
                      <a:pt x="574760" y="7289"/>
                    </a:cubicBezTo>
                    <a:cubicBezTo>
                      <a:pt x="575205" y="7733"/>
                      <a:pt x="575561" y="8178"/>
                      <a:pt x="575917" y="8533"/>
                    </a:cubicBezTo>
                    <a:cubicBezTo>
                      <a:pt x="576095" y="8711"/>
                      <a:pt x="576273" y="8889"/>
                      <a:pt x="576451" y="9066"/>
                    </a:cubicBezTo>
                    <a:cubicBezTo>
                      <a:pt x="576451" y="9155"/>
                      <a:pt x="576451" y="9155"/>
                      <a:pt x="576451" y="9155"/>
                    </a:cubicBezTo>
                    <a:cubicBezTo>
                      <a:pt x="576985" y="9777"/>
                      <a:pt x="577519" y="10489"/>
                      <a:pt x="577964" y="11200"/>
                    </a:cubicBezTo>
                    <a:cubicBezTo>
                      <a:pt x="577964" y="11200"/>
                      <a:pt x="578053" y="11289"/>
                      <a:pt x="578053" y="11289"/>
                    </a:cubicBezTo>
                    <a:cubicBezTo>
                      <a:pt x="578498" y="12000"/>
                      <a:pt x="578854" y="12622"/>
                      <a:pt x="579209" y="13244"/>
                    </a:cubicBezTo>
                    <a:cubicBezTo>
                      <a:pt x="579387" y="13600"/>
                      <a:pt x="579565" y="13955"/>
                      <a:pt x="579743" y="14222"/>
                    </a:cubicBezTo>
                    <a:cubicBezTo>
                      <a:pt x="579921" y="14666"/>
                      <a:pt x="580099" y="15111"/>
                      <a:pt x="580277" y="15555"/>
                    </a:cubicBezTo>
                    <a:cubicBezTo>
                      <a:pt x="580455" y="15911"/>
                      <a:pt x="580633" y="16266"/>
                      <a:pt x="580722" y="16711"/>
                    </a:cubicBezTo>
                    <a:cubicBezTo>
                      <a:pt x="580900" y="17066"/>
                      <a:pt x="581078" y="17422"/>
                      <a:pt x="581167" y="17866"/>
                    </a:cubicBezTo>
                    <a:cubicBezTo>
                      <a:pt x="581256" y="18311"/>
                      <a:pt x="581434" y="18755"/>
                      <a:pt x="581523" y="19199"/>
                    </a:cubicBezTo>
                    <a:cubicBezTo>
                      <a:pt x="581612" y="19555"/>
                      <a:pt x="581701" y="19910"/>
                      <a:pt x="581790" y="20266"/>
                    </a:cubicBezTo>
                    <a:cubicBezTo>
                      <a:pt x="581879" y="20977"/>
                      <a:pt x="582057" y="21777"/>
                      <a:pt x="582146" y="22488"/>
                    </a:cubicBezTo>
                    <a:cubicBezTo>
                      <a:pt x="582146" y="22577"/>
                      <a:pt x="582146" y="22666"/>
                      <a:pt x="582146" y="22666"/>
                    </a:cubicBezTo>
                    <a:cubicBezTo>
                      <a:pt x="582235" y="23555"/>
                      <a:pt x="582235" y="24355"/>
                      <a:pt x="582235" y="25244"/>
                    </a:cubicBezTo>
                    <a:lnTo>
                      <a:pt x="582235" y="126396"/>
                    </a:lnTo>
                    <a:cubicBezTo>
                      <a:pt x="582235" y="140351"/>
                      <a:pt x="570934" y="151728"/>
                      <a:pt x="556963" y="151728"/>
                    </a:cubicBezTo>
                    <a:cubicBezTo>
                      <a:pt x="542992" y="151728"/>
                      <a:pt x="531691" y="140351"/>
                      <a:pt x="531691" y="126396"/>
                    </a:cubicBezTo>
                    <a:lnTo>
                      <a:pt x="531691" y="79286"/>
                    </a:lnTo>
                    <a:lnTo>
                      <a:pt x="421260" y="171106"/>
                    </a:lnTo>
                    <a:cubicBezTo>
                      <a:pt x="410582" y="180083"/>
                      <a:pt x="394564" y="178572"/>
                      <a:pt x="385666" y="167906"/>
                    </a:cubicBezTo>
                    <a:cubicBezTo>
                      <a:pt x="376678" y="157150"/>
                      <a:pt x="378191" y="141240"/>
                      <a:pt x="388869" y="132262"/>
                    </a:cubicBezTo>
                    <a:lnTo>
                      <a:pt x="487020" y="50576"/>
                    </a:lnTo>
                    <a:lnTo>
                      <a:pt x="455697" y="50576"/>
                    </a:lnTo>
                    <a:cubicBezTo>
                      <a:pt x="441727" y="50576"/>
                      <a:pt x="430425" y="39288"/>
                      <a:pt x="430425" y="25244"/>
                    </a:cubicBezTo>
                    <a:cubicBezTo>
                      <a:pt x="430425" y="11289"/>
                      <a:pt x="441727" y="0"/>
                      <a:pt x="4556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lIns="121888" tIns="121888" rIns="121888" bIns="121888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6398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cxnSp>
        <p:nvCxnSpPr>
          <p:cNvPr id="3" name="直接连接符 2"/>
          <p:cNvCxnSpPr/>
          <p:nvPr userDrawn="1"/>
        </p:nvCxnSpPr>
        <p:spPr>
          <a:xfrm flipV="1">
            <a:off x="669925" y="3777396"/>
            <a:ext cx="10850562" cy="1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55F46D-EF34-421B-941E-A8970BD4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B07767-782E-4937-999B-350ABBF2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FF4255-254E-459B-8C4E-B173C1CC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56136F-32E3-47B6-AF1E-43746836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BDE3BB-5C5C-43AB-8BCE-EFB504E2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1D0A89-AAD5-4D84-A4EE-93D08B40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819254" y="3515356"/>
            <a:ext cx="4701233" cy="65578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819254" y="4453597"/>
            <a:ext cx="470123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19254" y="4769231"/>
            <a:ext cx="470123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38842" y="1565334"/>
            <a:ext cx="5836681" cy="5292666"/>
            <a:chOff x="254283" y="1886754"/>
            <a:chExt cx="5836681" cy="5292666"/>
          </a:xfrm>
        </p:grpSpPr>
        <p:grpSp>
          <p:nvGrpSpPr>
            <p:cNvPr id="6" name="组合 5"/>
            <p:cNvGrpSpPr/>
            <p:nvPr/>
          </p:nvGrpSpPr>
          <p:grpSpPr>
            <a:xfrm flipH="1">
              <a:off x="773576" y="2329256"/>
              <a:ext cx="4930983" cy="4850164"/>
              <a:chOff x="4" y="1009025"/>
              <a:chExt cx="5518411" cy="5427964"/>
            </a:xfrm>
          </p:grpSpPr>
          <p:sp>
            <p:nvSpPr>
              <p:cNvPr id="2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58" y="1012624"/>
                <a:ext cx="5467604" cy="51040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1315122" y="3048111"/>
                <a:ext cx="2688858" cy="3388878"/>
              </a:xfrm>
              <a:custGeom>
                <a:avLst/>
                <a:gdLst/>
                <a:ahLst/>
                <a:cxnLst>
                  <a:cxn ang="0">
                    <a:pos x="534" y="1813"/>
                  </a:cxn>
                  <a:cxn ang="0">
                    <a:pos x="439" y="1553"/>
                  </a:cxn>
                  <a:cxn ang="0">
                    <a:pos x="148" y="1532"/>
                  </a:cxn>
                  <a:cxn ang="0">
                    <a:pos x="135" y="1370"/>
                  </a:cxn>
                  <a:cxn ang="0">
                    <a:pos x="109" y="1290"/>
                  </a:cxn>
                  <a:cxn ang="0">
                    <a:pos x="109" y="1154"/>
                  </a:cxn>
                  <a:cxn ang="0">
                    <a:pos x="5" y="1059"/>
                  </a:cxn>
                  <a:cxn ang="0">
                    <a:pos x="136" y="870"/>
                  </a:cxn>
                  <a:cxn ang="0">
                    <a:pos x="343" y="190"/>
                  </a:cxn>
                  <a:cxn ang="0">
                    <a:pos x="1150" y="116"/>
                  </a:cxn>
                  <a:cxn ang="0">
                    <a:pos x="1461" y="453"/>
                  </a:cxn>
                  <a:cxn ang="0">
                    <a:pos x="1451" y="937"/>
                  </a:cxn>
                  <a:cxn ang="0">
                    <a:pos x="1173" y="1321"/>
                  </a:cxn>
                  <a:cxn ang="0">
                    <a:pos x="1301" y="1807"/>
                  </a:cxn>
                  <a:cxn ang="0">
                    <a:pos x="534" y="1813"/>
                  </a:cxn>
                </a:cxnLst>
                <a:rect l="0" t="0" r="r" b="b"/>
                <a:pathLst>
                  <a:path w="1522" h="1813">
                    <a:moveTo>
                      <a:pt x="534" y="1813"/>
                    </a:moveTo>
                    <a:cubicBezTo>
                      <a:pt x="534" y="1813"/>
                      <a:pt x="464" y="1592"/>
                      <a:pt x="439" y="1553"/>
                    </a:cubicBezTo>
                    <a:cubicBezTo>
                      <a:pt x="413" y="1514"/>
                      <a:pt x="212" y="1576"/>
                      <a:pt x="148" y="1532"/>
                    </a:cubicBezTo>
                    <a:cubicBezTo>
                      <a:pt x="83" y="1489"/>
                      <a:pt x="135" y="1370"/>
                      <a:pt x="135" y="1370"/>
                    </a:cubicBezTo>
                    <a:cubicBezTo>
                      <a:pt x="135" y="1370"/>
                      <a:pt x="32" y="1362"/>
                      <a:pt x="109" y="1290"/>
                    </a:cubicBezTo>
                    <a:cubicBezTo>
                      <a:pt x="32" y="1272"/>
                      <a:pt x="117" y="1182"/>
                      <a:pt x="109" y="1154"/>
                    </a:cubicBezTo>
                    <a:cubicBezTo>
                      <a:pt x="47" y="1144"/>
                      <a:pt x="0" y="1100"/>
                      <a:pt x="5" y="1059"/>
                    </a:cubicBezTo>
                    <a:cubicBezTo>
                      <a:pt x="11" y="1018"/>
                      <a:pt x="154" y="906"/>
                      <a:pt x="136" y="870"/>
                    </a:cubicBezTo>
                    <a:cubicBezTo>
                      <a:pt x="118" y="834"/>
                      <a:pt x="8" y="466"/>
                      <a:pt x="343" y="190"/>
                    </a:cubicBezTo>
                    <a:cubicBezTo>
                      <a:pt x="553" y="18"/>
                      <a:pt x="897" y="0"/>
                      <a:pt x="1150" y="116"/>
                    </a:cubicBezTo>
                    <a:cubicBezTo>
                      <a:pt x="1301" y="185"/>
                      <a:pt x="1415" y="320"/>
                      <a:pt x="1461" y="453"/>
                    </a:cubicBezTo>
                    <a:cubicBezTo>
                      <a:pt x="1517" y="612"/>
                      <a:pt x="1522" y="801"/>
                      <a:pt x="1451" y="937"/>
                    </a:cubicBezTo>
                    <a:cubicBezTo>
                      <a:pt x="1363" y="1106"/>
                      <a:pt x="1187" y="1215"/>
                      <a:pt x="1173" y="1321"/>
                    </a:cubicBezTo>
                    <a:cubicBezTo>
                      <a:pt x="1147" y="1514"/>
                      <a:pt x="1301" y="1807"/>
                      <a:pt x="1301" y="1807"/>
                    </a:cubicBezTo>
                    <a:lnTo>
                      <a:pt x="534" y="181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" name="Freeform 7"/>
              <p:cNvSpPr>
                <a:spLocks/>
              </p:cNvSpPr>
              <p:nvPr/>
            </p:nvSpPr>
            <p:spPr bwMode="auto">
              <a:xfrm>
                <a:off x="1793878" y="3336066"/>
                <a:ext cx="541289" cy="604707"/>
              </a:xfrm>
              <a:custGeom>
                <a:avLst/>
                <a:gdLst/>
                <a:ahLst/>
                <a:cxnLst>
                  <a:cxn ang="0">
                    <a:pos x="18" y="225"/>
                  </a:cxn>
                  <a:cxn ang="0">
                    <a:pos x="0" y="371"/>
                  </a:cxn>
                  <a:cxn ang="0">
                    <a:pos x="169" y="371"/>
                  </a:cxn>
                  <a:cxn ang="0">
                    <a:pos x="260" y="196"/>
                  </a:cxn>
                  <a:cxn ang="0">
                    <a:pos x="164" y="138"/>
                  </a:cxn>
                  <a:cxn ang="0">
                    <a:pos x="306" y="136"/>
                  </a:cxn>
                  <a:cxn ang="0">
                    <a:pos x="306" y="0"/>
                  </a:cxn>
                  <a:cxn ang="0">
                    <a:pos x="108" y="104"/>
                  </a:cxn>
                  <a:cxn ang="0">
                    <a:pos x="43" y="165"/>
                  </a:cxn>
                  <a:cxn ang="0">
                    <a:pos x="196" y="225"/>
                  </a:cxn>
                  <a:cxn ang="0">
                    <a:pos x="18" y="225"/>
                  </a:cxn>
                </a:cxnLst>
                <a:rect l="0" t="0" r="r" b="b"/>
                <a:pathLst>
                  <a:path w="306" h="371">
                    <a:moveTo>
                      <a:pt x="18" y="225"/>
                    </a:moveTo>
                    <a:cubicBezTo>
                      <a:pt x="9" y="225"/>
                      <a:pt x="0" y="371"/>
                      <a:pt x="0" y="371"/>
                    </a:cubicBezTo>
                    <a:cubicBezTo>
                      <a:pt x="169" y="371"/>
                      <a:pt x="169" y="371"/>
                      <a:pt x="169" y="371"/>
                    </a:cubicBezTo>
                    <a:cubicBezTo>
                      <a:pt x="260" y="196"/>
                      <a:pt x="260" y="196"/>
                      <a:pt x="260" y="196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306" y="136"/>
                      <a:pt x="306" y="136"/>
                      <a:pt x="306" y="136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233" y="23"/>
                      <a:pt x="165" y="57"/>
                      <a:pt x="108" y="104"/>
                    </a:cubicBezTo>
                    <a:cubicBezTo>
                      <a:pt x="84" y="124"/>
                      <a:pt x="63" y="144"/>
                      <a:pt x="43" y="165"/>
                    </a:cubicBezTo>
                    <a:cubicBezTo>
                      <a:pt x="196" y="225"/>
                      <a:pt x="196" y="225"/>
                      <a:pt x="196" y="225"/>
                    </a:cubicBezTo>
                    <a:cubicBezTo>
                      <a:pt x="196" y="225"/>
                      <a:pt x="26" y="225"/>
                      <a:pt x="18" y="2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1801695" y="3998364"/>
                <a:ext cx="504161" cy="248362"/>
              </a:xfrm>
              <a:custGeom>
                <a:avLst/>
                <a:gdLst/>
                <a:ahLst/>
                <a:cxnLst>
                  <a:cxn ang="0">
                    <a:pos x="112" y="0"/>
                  </a:cxn>
                  <a:cxn ang="0">
                    <a:pos x="0" y="0"/>
                  </a:cxn>
                  <a:cxn ang="0">
                    <a:pos x="164" y="138"/>
                  </a:cxn>
                  <a:cxn ang="0">
                    <a:pos x="258" y="101"/>
                  </a:cxn>
                  <a:cxn ang="0">
                    <a:pos x="112" y="0"/>
                  </a:cxn>
                </a:cxnLst>
                <a:rect l="0" t="0" r="r" b="b"/>
                <a:pathLst>
                  <a:path w="258" h="138">
                    <a:moveTo>
                      <a:pt x="112" y="0"/>
                    </a:moveTo>
                    <a:lnTo>
                      <a:pt x="0" y="0"/>
                    </a:lnTo>
                    <a:lnTo>
                      <a:pt x="164" y="138"/>
                    </a:lnTo>
                    <a:lnTo>
                      <a:pt x="258" y="10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2214012" y="3798595"/>
                <a:ext cx="1645362" cy="721689"/>
              </a:xfrm>
              <a:custGeom>
                <a:avLst/>
                <a:gdLst/>
                <a:ahLst/>
                <a:cxnLst>
                  <a:cxn ang="0">
                    <a:pos x="923" y="194"/>
                  </a:cxn>
                  <a:cxn ang="0">
                    <a:pos x="733" y="201"/>
                  </a:cxn>
                  <a:cxn ang="0">
                    <a:pos x="719" y="248"/>
                  </a:cxn>
                  <a:cxn ang="0">
                    <a:pos x="786" y="280"/>
                  </a:cxn>
                  <a:cxn ang="0">
                    <a:pos x="689" y="268"/>
                  </a:cxn>
                  <a:cxn ang="0">
                    <a:pos x="724" y="178"/>
                  </a:cxn>
                  <a:cxn ang="0">
                    <a:pos x="919" y="164"/>
                  </a:cxn>
                  <a:cxn ang="0">
                    <a:pos x="891" y="59"/>
                  </a:cxn>
                  <a:cxn ang="0">
                    <a:pos x="866" y="0"/>
                  </a:cxn>
                  <a:cxn ang="0">
                    <a:pos x="684" y="134"/>
                  </a:cxn>
                  <a:cxn ang="0">
                    <a:pos x="529" y="87"/>
                  </a:cxn>
                  <a:cxn ang="0">
                    <a:pos x="374" y="177"/>
                  </a:cxn>
                  <a:cxn ang="0">
                    <a:pos x="198" y="172"/>
                  </a:cxn>
                  <a:cxn ang="0">
                    <a:pos x="190" y="251"/>
                  </a:cxn>
                  <a:cxn ang="0">
                    <a:pos x="307" y="296"/>
                  </a:cxn>
                  <a:cxn ang="0">
                    <a:pos x="295" y="341"/>
                  </a:cxn>
                  <a:cxn ang="0">
                    <a:pos x="204" y="312"/>
                  </a:cxn>
                  <a:cxn ang="0">
                    <a:pos x="58" y="251"/>
                  </a:cxn>
                  <a:cxn ang="0">
                    <a:pos x="0" y="283"/>
                  </a:cxn>
                  <a:cxn ang="0">
                    <a:pos x="0" y="382"/>
                  </a:cxn>
                  <a:cxn ang="0">
                    <a:pos x="90" y="443"/>
                  </a:cxn>
                  <a:cxn ang="0">
                    <a:pos x="371" y="443"/>
                  </a:cxn>
                  <a:cxn ang="0">
                    <a:pos x="423" y="327"/>
                  </a:cxn>
                  <a:cxn ang="0">
                    <a:pos x="364" y="252"/>
                  </a:cxn>
                  <a:cxn ang="0">
                    <a:pos x="532" y="259"/>
                  </a:cxn>
                  <a:cxn ang="0">
                    <a:pos x="457" y="331"/>
                  </a:cxn>
                  <a:cxn ang="0">
                    <a:pos x="543" y="334"/>
                  </a:cxn>
                  <a:cxn ang="0">
                    <a:pos x="654" y="291"/>
                  </a:cxn>
                  <a:cxn ang="0">
                    <a:pos x="733" y="359"/>
                  </a:cxn>
                  <a:cxn ang="0">
                    <a:pos x="925" y="356"/>
                  </a:cxn>
                  <a:cxn ang="0">
                    <a:pos x="923" y="194"/>
                  </a:cxn>
                </a:cxnLst>
                <a:rect l="0" t="0" r="r" b="b"/>
                <a:pathLst>
                  <a:path w="932" h="443">
                    <a:moveTo>
                      <a:pt x="923" y="194"/>
                    </a:moveTo>
                    <a:cubicBezTo>
                      <a:pt x="733" y="201"/>
                      <a:pt x="733" y="201"/>
                      <a:pt x="733" y="201"/>
                    </a:cubicBezTo>
                    <a:cubicBezTo>
                      <a:pt x="719" y="248"/>
                      <a:pt x="719" y="248"/>
                      <a:pt x="719" y="248"/>
                    </a:cubicBezTo>
                    <a:cubicBezTo>
                      <a:pt x="786" y="280"/>
                      <a:pt x="786" y="280"/>
                      <a:pt x="786" y="280"/>
                    </a:cubicBezTo>
                    <a:cubicBezTo>
                      <a:pt x="689" y="268"/>
                      <a:pt x="689" y="268"/>
                      <a:pt x="689" y="268"/>
                    </a:cubicBezTo>
                    <a:cubicBezTo>
                      <a:pt x="724" y="178"/>
                      <a:pt x="724" y="178"/>
                      <a:pt x="724" y="178"/>
                    </a:cubicBezTo>
                    <a:cubicBezTo>
                      <a:pt x="919" y="164"/>
                      <a:pt x="919" y="164"/>
                      <a:pt x="919" y="164"/>
                    </a:cubicBezTo>
                    <a:cubicBezTo>
                      <a:pt x="912" y="128"/>
                      <a:pt x="903" y="93"/>
                      <a:pt x="891" y="59"/>
                    </a:cubicBezTo>
                    <a:cubicBezTo>
                      <a:pt x="884" y="40"/>
                      <a:pt x="876" y="20"/>
                      <a:pt x="866" y="0"/>
                    </a:cubicBezTo>
                    <a:cubicBezTo>
                      <a:pt x="684" y="134"/>
                      <a:pt x="684" y="134"/>
                      <a:pt x="684" y="134"/>
                    </a:cubicBezTo>
                    <a:cubicBezTo>
                      <a:pt x="529" y="87"/>
                      <a:pt x="529" y="87"/>
                      <a:pt x="529" y="8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0" y="251"/>
                      <a:pt x="190" y="251"/>
                      <a:pt x="190" y="251"/>
                    </a:cubicBezTo>
                    <a:cubicBezTo>
                      <a:pt x="307" y="296"/>
                      <a:pt x="307" y="296"/>
                      <a:pt x="307" y="296"/>
                    </a:cubicBezTo>
                    <a:cubicBezTo>
                      <a:pt x="295" y="341"/>
                      <a:pt x="295" y="341"/>
                      <a:pt x="295" y="341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58" y="251"/>
                      <a:pt x="58" y="251"/>
                      <a:pt x="58" y="251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90" y="443"/>
                      <a:pt x="90" y="443"/>
                      <a:pt x="90" y="443"/>
                    </a:cubicBezTo>
                    <a:cubicBezTo>
                      <a:pt x="371" y="443"/>
                      <a:pt x="371" y="443"/>
                      <a:pt x="371" y="443"/>
                    </a:cubicBezTo>
                    <a:cubicBezTo>
                      <a:pt x="423" y="327"/>
                      <a:pt x="423" y="327"/>
                      <a:pt x="423" y="327"/>
                    </a:cubicBezTo>
                    <a:cubicBezTo>
                      <a:pt x="364" y="252"/>
                      <a:pt x="364" y="252"/>
                      <a:pt x="364" y="252"/>
                    </a:cubicBezTo>
                    <a:cubicBezTo>
                      <a:pt x="532" y="259"/>
                      <a:pt x="532" y="259"/>
                      <a:pt x="532" y="259"/>
                    </a:cubicBezTo>
                    <a:cubicBezTo>
                      <a:pt x="457" y="331"/>
                      <a:pt x="457" y="331"/>
                      <a:pt x="457" y="331"/>
                    </a:cubicBezTo>
                    <a:cubicBezTo>
                      <a:pt x="543" y="334"/>
                      <a:pt x="543" y="334"/>
                      <a:pt x="543" y="334"/>
                    </a:cubicBezTo>
                    <a:cubicBezTo>
                      <a:pt x="654" y="291"/>
                      <a:pt x="654" y="291"/>
                      <a:pt x="654" y="291"/>
                    </a:cubicBezTo>
                    <a:cubicBezTo>
                      <a:pt x="733" y="359"/>
                      <a:pt x="733" y="359"/>
                      <a:pt x="733" y="359"/>
                    </a:cubicBezTo>
                    <a:cubicBezTo>
                      <a:pt x="925" y="356"/>
                      <a:pt x="925" y="356"/>
                      <a:pt x="925" y="356"/>
                    </a:cubicBezTo>
                    <a:cubicBezTo>
                      <a:pt x="932" y="304"/>
                      <a:pt x="931" y="248"/>
                      <a:pt x="923" y="1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2718173" y="4563477"/>
                <a:ext cx="433813" cy="311352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158" y="191"/>
                  </a:cxn>
                  <a:cxn ang="0">
                    <a:pos x="246" y="150"/>
                  </a:cxn>
                  <a:cxn ang="0">
                    <a:pos x="111" y="0"/>
                  </a:cxn>
                  <a:cxn ang="0">
                    <a:pos x="0" y="26"/>
                  </a:cxn>
                </a:cxnLst>
                <a:rect l="0" t="0" r="r" b="b"/>
                <a:pathLst>
                  <a:path w="246" h="191">
                    <a:moveTo>
                      <a:pt x="0" y="26"/>
                    </a:moveTo>
                    <a:cubicBezTo>
                      <a:pt x="158" y="191"/>
                      <a:pt x="158" y="191"/>
                      <a:pt x="158" y="191"/>
                    </a:cubicBezTo>
                    <a:cubicBezTo>
                      <a:pt x="246" y="150"/>
                      <a:pt x="246" y="150"/>
                      <a:pt x="246" y="15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20" y="26"/>
                      <a:pt x="0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2952667" y="4388904"/>
                <a:ext cx="504161" cy="257360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80" y="143"/>
                  </a:cxn>
                  <a:cxn ang="0">
                    <a:pos x="258" y="103"/>
                  </a:cxn>
                  <a:cxn ang="0">
                    <a:pos x="258" y="0"/>
                  </a:cxn>
                  <a:cxn ang="0">
                    <a:pos x="28" y="0"/>
                  </a:cxn>
                  <a:cxn ang="0">
                    <a:pos x="0" y="72"/>
                  </a:cxn>
                </a:cxnLst>
                <a:rect l="0" t="0" r="r" b="b"/>
                <a:pathLst>
                  <a:path w="258" h="143">
                    <a:moveTo>
                      <a:pt x="0" y="72"/>
                    </a:moveTo>
                    <a:lnTo>
                      <a:pt x="80" y="143"/>
                    </a:lnTo>
                    <a:lnTo>
                      <a:pt x="258" y="103"/>
                    </a:lnTo>
                    <a:lnTo>
                      <a:pt x="258" y="0"/>
                    </a:lnTo>
                    <a:lnTo>
                      <a:pt x="28" y="0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2845190" y="3318069"/>
                <a:ext cx="449446" cy="572312"/>
              </a:xfrm>
              <a:custGeom>
                <a:avLst/>
                <a:gdLst/>
                <a:ahLst/>
                <a:cxnLst>
                  <a:cxn ang="0">
                    <a:pos x="128" y="202"/>
                  </a:cxn>
                  <a:cxn ang="0">
                    <a:pos x="121" y="333"/>
                  </a:cxn>
                  <a:cxn ang="0">
                    <a:pos x="171" y="352"/>
                  </a:cxn>
                  <a:cxn ang="0">
                    <a:pos x="247" y="238"/>
                  </a:cxn>
                  <a:cxn ang="0">
                    <a:pos x="254" y="50"/>
                  </a:cxn>
                  <a:cxn ang="0">
                    <a:pos x="249" y="48"/>
                  </a:cxn>
                  <a:cxn ang="0">
                    <a:pos x="107" y="0"/>
                  </a:cxn>
                  <a:cxn ang="0">
                    <a:pos x="0" y="162"/>
                  </a:cxn>
                  <a:cxn ang="0">
                    <a:pos x="128" y="202"/>
                  </a:cxn>
                </a:cxnLst>
                <a:rect l="0" t="0" r="r" b="b"/>
                <a:pathLst>
                  <a:path w="254" h="352">
                    <a:moveTo>
                      <a:pt x="128" y="202"/>
                    </a:moveTo>
                    <a:cubicBezTo>
                      <a:pt x="121" y="333"/>
                      <a:pt x="121" y="333"/>
                      <a:pt x="121" y="333"/>
                    </a:cubicBezTo>
                    <a:cubicBezTo>
                      <a:pt x="171" y="352"/>
                      <a:pt x="171" y="352"/>
                      <a:pt x="171" y="352"/>
                    </a:cubicBezTo>
                    <a:cubicBezTo>
                      <a:pt x="247" y="238"/>
                      <a:pt x="247" y="238"/>
                      <a:pt x="247" y="238"/>
                    </a:cubicBezTo>
                    <a:cubicBezTo>
                      <a:pt x="254" y="50"/>
                      <a:pt x="254" y="50"/>
                      <a:pt x="254" y="50"/>
                    </a:cubicBezTo>
                    <a:cubicBezTo>
                      <a:pt x="252" y="49"/>
                      <a:pt x="251" y="48"/>
                      <a:pt x="249" y="48"/>
                    </a:cubicBezTo>
                    <a:cubicBezTo>
                      <a:pt x="204" y="27"/>
                      <a:pt x="156" y="11"/>
                      <a:pt x="107" y="0"/>
                    </a:cubicBezTo>
                    <a:cubicBezTo>
                      <a:pt x="0" y="162"/>
                      <a:pt x="0" y="162"/>
                      <a:pt x="0" y="162"/>
                    </a:cubicBezTo>
                    <a:lnTo>
                      <a:pt x="128" y="20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3296590" y="3472845"/>
                <a:ext cx="396685" cy="442732"/>
              </a:xfrm>
              <a:custGeom>
                <a:avLst/>
                <a:gdLst/>
                <a:ahLst/>
                <a:cxnLst>
                  <a:cxn ang="0">
                    <a:pos x="47" y="133"/>
                  </a:cxn>
                  <a:cxn ang="0">
                    <a:pos x="0" y="193"/>
                  </a:cxn>
                  <a:cxn ang="0">
                    <a:pos x="0" y="272"/>
                  </a:cxn>
                  <a:cxn ang="0">
                    <a:pos x="82" y="272"/>
                  </a:cxn>
                  <a:cxn ang="0">
                    <a:pos x="225" y="152"/>
                  </a:cxn>
                  <a:cxn ang="0">
                    <a:pos x="77" y="0"/>
                  </a:cxn>
                  <a:cxn ang="0">
                    <a:pos x="41" y="33"/>
                  </a:cxn>
                  <a:cxn ang="0">
                    <a:pos x="47" y="133"/>
                  </a:cxn>
                </a:cxnLst>
                <a:rect l="0" t="0" r="r" b="b"/>
                <a:pathLst>
                  <a:path w="225" h="272">
                    <a:moveTo>
                      <a:pt x="47" y="133"/>
                    </a:move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225" y="152"/>
                      <a:pt x="225" y="152"/>
                      <a:pt x="225" y="152"/>
                    </a:cubicBezTo>
                    <a:cubicBezTo>
                      <a:pt x="187" y="95"/>
                      <a:pt x="137" y="42"/>
                      <a:pt x="77" y="0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7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2122169" y="3280275"/>
                <a:ext cx="859809" cy="860267"/>
              </a:xfrm>
              <a:custGeom>
                <a:avLst/>
                <a:gdLst/>
                <a:ahLst/>
                <a:cxnLst>
                  <a:cxn ang="0">
                    <a:pos x="321" y="283"/>
                  </a:cxn>
                  <a:cxn ang="0">
                    <a:pos x="276" y="304"/>
                  </a:cxn>
                  <a:cxn ang="0">
                    <a:pos x="124" y="252"/>
                  </a:cxn>
                  <a:cxn ang="0">
                    <a:pos x="97" y="304"/>
                  </a:cxn>
                  <a:cxn ang="0">
                    <a:pos x="136" y="333"/>
                  </a:cxn>
                  <a:cxn ang="0">
                    <a:pos x="124" y="377"/>
                  </a:cxn>
                  <a:cxn ang="0">
                    <a:pos x="51" y="352"/>
                  </a:cxn>
                  <a:cxn ang="0">
                    <a:pos x="0" y="442"/>
                  </a:cxn>
                  <a:cxn ang="0">
                    <a:pos x="120" y="529"/>
                  </a:cxn>
                  <a:cxn ang="0">
                    <a:pos x="208" y="494"/>
                  </a:cxn>
                  <a:cxn ang="0">
                    <a:pos x="242" y="391"/>
                  </a:cxn>
                  <a:cxn ang="0">
                    <a:pos x="276" y="406"/>
                  </a:cxn>
                  <a:cxn ang="0">
                    <a:pos x="276" y="438"/>
                  </a:cxn>
                  <a:cxn ang="0">
                    <a:pos x="457" y="426"/>
                  </a:cxn>
                  <a:cxn ang="0">
                    <a:pos x="486" y="345"/>
                  </a:cxn>
                  <a:cxn ang="0">
                    <a:pos x="486" y="254"/>
                  </a:cxn>
                  <a:cxn ang="0">
                    <a:pos x="346" y="210"/>
                  </a:cxn>
                  <a:cxn ang="0">
                    <a:pos x="393" y="144"/>
                  </a:cxn>
                  <a:cxn ang="0">
                    <a:pos x="450" y="54"/>
                  </a:cxn>
                  <a:cxn ang="0">
                    <a:pos x="392" y="5"/>
                  </a:cxn>
                  <a:cxn ang="0">
                    <a:pos x="172" y="21"/>
                  </a:cxn>
                  <a:cxn ang="0">
                    <a:pos x="170" y="193"/>
                  </a:cxn>
                  <a:cxn ang="0">
                    <a:pos x="321" y="283"/>
                  </a:cxn>
                </a:cxnLst>
                <a:rect l="0" t="0" r="r" b="b"/>
                <a:pathLst>
                  <a:path w="486" h="529">
                    <a:moveTo>
                      <a:pt x="321" y="283"/>
                    </a:moveTo>
                    <a:cubicBezTo>
                      <a:pt x="276" y="304"/>
                      <a:pt x="276" y="304"/>
                      <a:pt x="276" y="304"/>
                    </a:cubicBezTo>
                    <a:cubicBezTo>
                      <a:pt x="124" y="252"/>
                      <a:pt x="124" y="252"/>
                      <a:pt x="124" y="252"/>
                    </a:cubicBezTo>
                    <a:cubicBezTo>
                      <a:pt x="97" y="304"/>
                      <a:pt x="97" y="304"/>
                      <a:pt x="97" y="304"/>
                    </a:cubicBezTo>
                    <a:cubicBezTo>
                      <a:pt x="136" y="333"/>
                      <a:pt x="136" y="333"/>
                      <a:pt x="136" y="333"/>
                    </a:cubicBezTo>
                    <a:cubicBezTo>
                      <a:pt x="124" y="377"/>
                      <a:pt x="124" y="377"/>
                      <a:pt x="124" y="377"/>
                    </a:cubicBezTo>
                    <a:cubicBezTo>
                      <a:pt x="51" y="352"/>
                      <a:pt x="51" y="352"/>
                      <a:pt x="51" y="352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120" y="529"/>
                      <a:pt x="120" y="529"/>
                      <a:pt x="120" y="529"/>
                    </a:cubicBezTo>
                    <a:cubicBezTo>
                      <a:pt x="208" y="494"/>
                      <a:pt x="208" y="494"/>
                      <a:pt x="208" y="494"/>
                    </a:cubicBezTo>
                    <a:cubicBezTo>
                      <a:pt x="242" y="391"/>
                      <a:pt x="242" y="391"/>
                      <a:pt x="242" y="391"/>
                    </a:cubicBezTo>
                    <a:cubicBezTo>
                      <a:pt x="276" y="406"/>
                      <a:pt x="276" y="406"/>
                      <a:pt x="276" y="406"/>
                    </a:cubicBezTo>
                    <a:cubicBezTo>
                      <a:pt x="276" y="438"/>
                      <a:pt x="276" y="438"/>
                      <a:pt x="276" y="438"/>
                    </a:cubicBezTo>
                    <a:cubicBezTo>
                      <a:pt x="457" y="426"/>
                      <a:pt x="457" y="426"/>
                      <a:pt x="457" y="426"/>
                    </a:cubicBezTo>
                    <a:cubicBezTo>
                      <a:pt x="486" y="345"/>
                      <a:pt x="486" y="345"/>
                      <a:pt x="486" y="345"/>
                    </a:cubicBezTo>
                    <a:cubicBezTo>
                      <a:pt x="486" y="254"/>
                      <a:pt x="486" y="254"/>
                      <a:pt x="486" y="254"/>
                    </a:cubicBezTo>
                    <a:cubicBezTo>
                      <a:pt x="346" y="210"/>
                      <a:pt x="346" y="210"/>
                      <a:pt x="346" y="210"/>
                    </a:cubicBezTo>
                    <a:cubicBezTo>
                      <a:pt x="393" y="144"/>
                      <a:pt x="393" y="144"/>
                      <a:pt x="393" y="144"/>
                    </a:cubicBezTo>
                    <a:cubicBezTo>
                      <a:pt x="450" y="54"/>
                      <a:pt x="450" y="54"/>
                      <a:pt x="450" y="54"/>
                    </a:cubicBezTo>
                    <a:cubicBezTo>
                      <a:pt x="392" y="5"/>
                      <a:pt x="392" y="5"/>
                      <a:pt x="392" y="5"/>
                    </a:cubicBezTo>
                    <a:cubicBezTo>
                      <a:pt x="318" y="0"/>
                      <a:pt x="243" y="6"/>
                      <a:pt x="172" y="21"/>
                    </a:cubicBezTo>
                    <a:cubicBezTo>
                      <a:pt x="170" y="193"/>
                      <a:pt x="170" y="193"/>
                      <a:pt x="170" y="193"/>
                    </a:cubicBezTo>
                    <a:lnTo>
                      <a:pt x="321" y="28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2" name="Oval 15"/>
              <p:cNvSpPr>
                <a:spLocks noChangeArrowheads="1"/>
              </p:cNvSpPr>
              <p:nvPr/>
            </p:nvSpPr>
            <p:spPr bwMode="auto">
              <a:xfrm>
                <a:off x="3556487" y="1845896"/>
                <a:ext cx="621407" cy="57051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3" name="Oval 16"/>
              <p:cNvSpPr>
                <a:spLocks noChangeArrowheads="1"/>
              </p:cNvSpPr>
              <p:nvPr/>
            </p:nvSpPr>
            <p:spPr bwMode="auto">
              <a:xfrm>
                <a:off x="1733301" y="2635974"/>
                <a:ext cx="539335" cy="49852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4" name="Oval 17"/>
              <p:cNvSpPr>
                <a:spLocks noChangeArrowheads="1"/>
              </p:cNvSpPr>
              <p:nvPr/>
            </p:nvSpPr>
            <p:spPr bwMode="auto">
              <a:xfrm>
                <a:off x="3007382" y="1014424"/>
                <a:ext cx="361511" cy="3347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5" name="Oval 18"/>
              <p:cNvSpPr>
                <a:spLocks noChangeArrowheads="1"/>
              </p:cNvSpPr>
              <p:nvPr/>
            </p:nvSpPr>
            <p:spPr bwMode="auto">
              <a:xfrm>
                <a:off x="1025913" y="5169983"/>
                <a:ext cx="326337" cy="2987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6" name="Oval 19"/>
              <p:cNvSpPr>
                <a:spLocks noChangeArrowheads="1"/>
              </p:cNvSpPr>
              <p:nvPr/>
            </p:nvSpPr>
            <p:spPr bwMode="auto">
              <a:xfrm>
                <a:off x="3009336" y="2533390"/>
                <a:ext cx="617499" cy="570512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7" name="Oval 20"/>
              <p:cNvSpPr>
                <a:spLocks noChangeArrowheads="1"/>
              </p:cNvSpPr>
              <p:nvPr/>
            </p:nvSpPr>
            <p:spPr bwMode="auto">
              <a:xfrm>
                <a:off x="3986392" y="4457293"/>
                <a:ext cx="347832" cy="3221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8" name="Oval 21"/>
              <p:cNvSpPr>
                <a:spLocks noChangeArrowheads="1"/>
              </p:cNvSpPr>
              <p:nvPr/>
            </p:nvSpPr>
            <p:spPr bwMode="auto">
              <a:xfrm>
                <a:off x="2401607" y="1167401"/>
                <a:ext cx="482666" cy="4445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9" name="Oval 22"/>
              <p:cNvSpPr>
                <a:spLocks noChangeArrowheads="1"/>
              </p:cNvSpPr>
              <p:nvPr/>
            </p:nvSpPr>
            <p:spPr bwMode="auto">
              <a:xfrm>
                <a:off x="1358112" y="1775707"/>
                <a:ext cx="431859" cy="3959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0" name="Oval 23"/>
              <p:cNvSpPr>
                <a:spLocks noChangeArrowheads="1"/>
              </p:cNvSpPr>
              <p:nvPr/>
            </p:nvSpPr>
            <p:spPr bwMode="auto">
              <a:xfrm>
                <a:off x="3568212" y="5357155"/>
                <a:ext cx="480711" cy="4445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1" name="Oval 25"/>
              <p:cNvSpPr>
                <a:spLocks noChangeArrowheads="1"/>
              </p:cNvSpPr>
              <p:nvPr/>
            </p:nvSpPr>
            <p:spPr bwMode="auto">
              <a:xfrm>
                <a:off x="148516" y="4045157"/>
                <a:ext cx="500253" cy="45892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2" name="Oval 26"/>
              <p:cNvSpPr>
                <a:spLocks noChangeArrowheads="1"/>
              </p:cNvSpPr>
              <p:nvPr/>
            </p:nvSpPr>
            <p:spPr bwMode="auto">
              <a:xfrm>
                <a:off x="4146629" y="4995410"/>
                <a:ext cx="482666" cy="44453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3" name="Oval 27"/>
              <p:cNvSpPr>
                <a:spLocks noChangeArrowheads="1"/>
              </p:cNvSpPr>
              <p:nvPr/>
            </p:nvSpPr>
            <p:spPr bwMode="auto">
              <a:xfrm>
                <a:off x="269671" y="2187843"/>
                <a:ext cx="384960" cy="354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4" name="Oval 28"/>
              <p:cNvSpPr>
                <a:spLocks noChangeArrowheads="1"/>
              </p:cNvSpPr>
              <p:nvPr/>
            </p:nvSpPr>
            <p:spPr bwMode="auto">
              <a:xfrm>
                <a:off x="4" y="2680967"/>
                <a:ext cx="601866" cy="5561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5" name="Oval 29"/>
              <p:cNvSpPr>
                <a:spLocks noChangeArrowheads="1"/>
              </p:cNvSpPr>
              <p:nvPr/>
            </p:nvSpPr>
            <p:spPr bwMode="auto">
              <a:xfrm>
                <a:off x="4285371" y="2272430"/>
                <a:ext cx="480711" cy="4427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6" name="Oval 30"/>
              <p:cNvSpPr>
                <a:spLocks noChangeArrowheads="1"/>
              </p:cNvSpPr>
              <p:nvPr/>
            </p:nvSpPr>
            <p:spPr bwMode="auto">
              <a:xfrm>
                <a:off x="4330315" y="2880736"/>
                <a:ext cx="361511" cy="3347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7" name="Freeform 31"/>
              <p:cNvSpPr>
                <a:spLocks/>
              </p:cNvSpPr>
              <p:nvPr/>
            </p:nvSpPr>
            <p:spPr bwMode="auto">
              <a:xfrm>
                <a:off x="599916" y="1604733"/>
                <a:ext cx="549105" cy="507522"/>
              </a:xfrm>
              <a:custGeom>
                <a:avLst/>
                <a:gdLst/>
                <a:ahLst/>
                <a:cxnLst>
                  <a:cxn ang="0">
                    <a:pos x="276" y="221"/>
                  </a:cxn>
                  <a:cxn ang="0">
                    <a:pos x="92" y="277"/>
                  </a:cxn>
                  <a:cxn ang="0">
                    <a:pos x="36" y="92"/>
                  </a:cxn>
                  <a:cxn ang="0">
                    <a:pos x="220" y="36"/>
                  </a:cxn>
                  <a:cxn ang="0">
                    <a:pos x="276" y="221"/>
                  </a:cxn>
                </a:cxnLst>
                <a:rect l="0" t="0" r="r" b="b"/>
                <a:pathLst>
                  <a:path w="312" h="312">
                    <a:moveTo>
                      <a:pt x="276" y="221"/>
                    </a:moveTo>
                    <a:cubicBezTo>
                      <a:pt x="241" y="287"/>
                      <a:pt x="158" y="312"/>
                      <a:pt x="92" y="277"/>
                    </a:cubicBezTo>
                    <a:cubicBezTo>
                      <a:pt x="25" y="241"/>
                      <a:pt x="0" y="159"/>
                      <a:pt x="36" y="92"/>
                    </a:cubicBezTo>
                    <a:cubicBezTo>
                      <a:pt x="71" y="26"/>
                      <a:pt x="154" y="0"/>
                      <a:pt x="220" y="36"/>
                    </a:cubicBezTo>
                    <a:cubicBezTo>
                      <a:pt x="287" y="71"/>
                      <a:pt x="312" y="154"/>
                      <a:pt x="276" y="22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8" name="Freeform 32"/>
              <p:cNvSpPr>
                <a:spLocks/>
              </p:cNvSpPr>
              <p:nvPr/>
            </p:nvSpPr>
            <p:spPr bwMode="auto">
              <a:xfrm>
                <a:off x="379102" y="4478890"/>
                <a:ext cx="789461" cy="723488"/>
              </a:xfrm>
              <a:custGeom>
                <a:avLst/>
                <a:gdLst/>
                <a:ahLst/>
                <a:cxnLst>
                  <a:cxn ang="0">
                    <a:pos x="395" y="314"/>
                  </a:cxn>
                  <a:cxn ang="0">
                    <a:pos x="131" y="394"/>
                  </a:cxn>
                  <a:cxn ang="0">
                    <a:pos x="51" y="131"/>
                  </a:cxn>
                  <a:cxn ang="0">
                    <a:pos x="315" y="50"/>
                  </a:cxn>
                  <a:cxn ang="0">
                    <a:pos x="395" y="314"/>
                  </a:cxn>
                </a:cxnLst>
                <a:rect l="0" t="0" r="r" b="b"/>
                <a:pathLst>
                  <a:path w="446" h="445">
                    <a:moveTo>
                      <a:pt x="395" y="314"/>
                    </a:moveTo>
                    <a:cubicBezTo>
                      <a:pt x="344" y="409"/>
                      <a:pt x="226" y="445"/>
                      <a:pt x="131" y="394"/>
                    </a:cubicBezTo>
                    <a:cubicBezTo>
                      <a:pt x="36" y="344"/>
                      <a:pt x="0" y="226"/>
                      <a:pt x="51" y="131"/>
                    </a:cubicBezTo>
                    <a:cubicBezTo>
                      <a:pt x="102" y="36"/>
                      <a:pt x="220" y="0"/>
                      <a:pt x="315" y="50"/>
                    </a:cubicBezTo>
                    <a:cubicBezTo>
                      <a:pt x="410" y="101"/>
                      <a:pt x="446" y="219"/>
                      <a:pt x="395" y="3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9" name="Freeform 33"/>
              <p:cNvSpPr>
                <a:spLocks/>
              </p:cNvSpPr>
              <p:nvPr/>
            </p:nvSpPr>
            <p:spPr bwMode="auto">
              <a:xfrm>
                <a:off x="4730908" y="3170492"/>
                <a:ext cx="787507" cy="725288"/>
              </a:xfrm>
              <a:custGeom>
                <a:avLst/>
                <a:gdLst/>
                <a:ahLst/>
                <a:cxnLst>
                  <a:cxn ang="0">
                    <a:pos x="395" y="315"/>
                  </a:cxn>
                  <a:cxn ang="0">
                    <a:pos x="131" y="395"/>
                  </a:cxn>
                  <a:cxn ang="0">
                    <a:pos x="51" y="131"/>
                  </a:cxn>
                  <a:cxn ang="0">
                    <a:pos x="315" y="51"/>
                  </a:cxn>
                  <a:cxn ang="0">
                    <a:pos x="395" y="315"/>
                  </a:cxn>
                </a:cxnLst>
                <a:rect l="0" t="0" r="r" b="b"/>
                <a:pathLst>
                  <a:path w="446" h="446">
                    <a:moveTo>
                      <a:pt x="395" y="315"/>
                    </a:moveTo>
                    <a:cubicBezTo>
                      <a:pt x="344" y="410"/>
                      <a:pt x="226" y="446"/>
                      <a:pt x="131" y="395"/>
                    </a:cubicBezTo>
                    <a:cubicBezTo>
                      <a:pt x="36" y="344"/>
                      <a:pt x="0" y="226"/>
                      <a:pt x="51" y="131"/>
                    </a:cubicBezTo>
                    <a:cubicBezTo>
                      <a:pt x="102" y="36"/>
                      <a:pt x="220" y="0"/>
                      <a:pt x="315" y="51"/>
                    </a:cubicBezTo>
                    <a:cubicBezTo>
                      <a:pt x="410" y="102"/>
                      <a:pt x="446" y="220"/>
                      <a:pt x="395" y="3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0" name="Freeform 34"/>
              <p:cNvSpPr>
                <a:spLocks/>
              </p:cNvSpPr>
              <p:nvPr/>
            </p:nvSpPr>
            <p:spPr bwMode="auto">
              <a:xfrm>
                <a:off x="3982483" y="3489043"/>
                <a:ext cx="785553" cy="723488"/>
              </a:xfrm>
              <a:custGeom>
                <a:avLst/>
                <a:gdLst/>
                <a:ahLst/>
                <a:cxnLst>
                  <a:cxn ang="0">
                    <a:pos x="394" y="315"/>
                  </a:cxn>
                  <a:cxn ang="0">
                    <a:pos x="130" y="395"/>
                  </a:cxn>
                  <a:cxn ang="0">
                    <a:pos x="50" y="131"/>
                  </a:cxn>
                  <a:cxn ang="0">
                    <a:pos x="314" y="51"/>
                  </a:cxn>
                  <a:cxn ang="0">
                    <a:pos x="394" y="315"/>
                  </a:cxn>
                </a:cxnLst>
                <a:rect l="0" t="0" r="r" b="b"/>
                <a:pathLst>
                  <a:path w="445" h="445">
                    <a:moveTo>
                      <a:pt x="394" y="315"/>
                    </a:moveTo>
                    <a:cubicBezTo>
                      <a:pt x="343" y="410"/>
                      <a:pt x="225" y="445"/>
                      <a:pt x="130" y="395"/>
                    </a:cubicBezTo>
                    <a:cubicBezTo>
                      <a:pt x="35" y="344"/>
                      <a:pt x="0" y="226"/>
                      <a:pt x="50" y="131"/>
                    </a:cubicBezTo>
                    <a:cubicBezTo>
                      <a:pt x="101" y="36"/>
                      <a:pt x="219" y="0"/>
                      <a:pt x="314" y="51"/>
                    </a:cubicBezTo>
                    <a:cubicBezTo>
                      <a:pt x="409" y="102"/>
                      <a:pt x="445" y="220"/>
                      <a:pt x="394" y="31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1" name="Freeform 35"/>
              <p:cNvSpPr>
                <a:spLocks/>
              </p:cNvSpPr>
              <p:nvPr/>
            </p:nvSpPr>
            <p:spPr bwMode="auto">
              <a:xfrm>
                <a:off x="136792" y="3377460"/>
                <a:ext cx="586233" cy="539917"/>
              </a:xfrm>
              <a:custGeom>
                <a:avLst/>
                <a:gdLst/>
                <a:ahLst/>
                <a:cxnLst>
                  <a:cxn ang="0">
                    <a:pos x="294" y="235"/>
                  </a:cxn>
                  <a:cxn ang="0">
                    <a:pos x="97" y="295"/>
                  </a:cxn>
                  <a:cxn ang="0">
                    <a:pos x="37" y="97"/>
                  </a:cxn>
                  <a:cxn ang="0">
                    <a:pos x="235" y="38"/>
                  </a:cxn>
                  <a:cxn ang="0">
                    <a:pos x="294" y="235"/>
                  </a:cxn>
                </a:cxnLst>
                <a:rect l="0" t="0" r="r" b="b"/>
                <a:pathLst>
                  <a:path w="332" h="332">
                    <a:moveTo>
                      <a:pt x="294" y="235"/>
                    </a:moveTo>
                    <a:cubicBezTo>
                      <a:pt x="257" y="306"/>
                      <a:pt x="168" y="332"/>
                      <a:pt x="97" y="295"/>
                    </a:cubicBezTo>
                    <a:cubicBezTo>
                      <a:pt x="26" y="257"/>
                      <a:pt x="0" y="168"/>
                      <a:pt x="37" y="97"/>
                    </a:cubicBezTo>
                    <a:cubicBezTo>
                      <a:pt x="75" y="26"/>
                      <a:pt x="164" y="0"/>
                      <a:pt x="235" y="38"/>
                    </a:cubicBezTo>
                    <a:cubicBezTo>
                      <a:pt x="306" y="76"/>
                      <a:pt x="332" y="164"/>
                      <a:pt x="294" y="23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2" name="Freeform 36"/>
              <p:cNvSpPr>
                <a:spLocks/>
              </p:cNvSpPr>
              <p:nvPr/>
            </p:nvSpPr>
            <p:spPr bwMode="auto">
              <a:xfrm>
                <a:off x="1891584" y="1872892"/>
                <a:ext cx="601866" cy="552515"/>
              </a:xfrm>
              <a:custGeom>
                <a:avLst/>
                <a:gdLst/>
                <a:ahLst/>
                <a:cxnLst>
                  <a:cxn ang="0">
                    <a:pos x="302" y="240"/>
                  </a:cxn>
                  <a:cxn ang="0">
                    <a:pos x="100" y="301"/>
                  </a:cxn>
                  <a:cxn ang="0">
                    <a:pos x="39" y="100"/>
                  </a:cxn>
                  <a:cxn ang="0">
                    <a:pos x="241" y="38"/>
                  </a:cxn>
                  <a:cxn ang="0">
                    <a:pos x="302" y="240"/>
                  </a:cxn>
                </a:cxnLst>
                <a:rect l="0" t="0" r="r" b="b"/>
                <a:pathLst>
                  <a:path w="341" h="340">
                    <a:moveTo>
                      <a:pt x="302" y="240"/>
                    </a:moveTo>
                    <a:cubicBezTo>
                      <a:pt x="263" y="313"/>
                      <a:pt x="173" y="340"/>
                      <a:pt x="100" y="301"/>
                    </a:cubicBezTo>
                    <a:cubicBezTo>
                      <a:pt x="27" y="263"/>
                      <a:pt x="0" y="172"/>
                      <a:pt x="39" y="100"/>
                    </a:cubicBezTo>
                    <a:cubicBezTo>
                      <a:pt x="78" y="27"/>
                      <a:pt x="168" y="0"/>
                      <a:pt x="241" y="38"/>
                    </a:cubicBezTo>
                    <a:cubicBezTo>
                      <a:pt x="313" y="77"/>
                      <a:pt x="341" y="168"/>
                      <a:pt x="302" y="24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3" name="Freeform 37"/>
              <p:cNvSpPr>
                <a:spLocks/>
              </p:cNvSpPr>
              <p:nvPr/>
            </p:nvSpPr>
            <p:spPr bwMode="auto">
              <a:xfrm>
                <a:off x="2395745" y="2583782"/>
                <a:ext cx="486574" cy="448131"/>
              </a:xfrm>
              <a:custGeom>
                <a:avLst/>
                <a:gdLst/>
                <a:ahLst/>
                <a:cxnLst>
                  <a:cxn ang="0">
                    <a:pos x="245" y="195"/>
                  </a:cxn>
                  <a:cxn ang="0">
                    <a:pos x="81" y="245"/>
                  </a:cxn>
                  <a:cxn ang="0">
                    <a:pos x="31" y="81"/>
                  </a:cxn>
                  <a:cxn ang="0">
                    <a:pos x="195" y="31"/>
                  </a:cxn>
                  <a:cxn ang="0">
                    <a:pos x="245" y="195"/>
                  </a:cxn>
                </a:cxnLst>
                <a:rect l="0" t="0" r="r" b="b"/>
                <a:pathLst>
                  <a:path w="276" h="276">
                    <a:moveTo>
                      <a:pt x="245" y="195"/>
                    </a:moveTo>
                    <a:cubicBezTo>
                      <a:pt x="213" y="254"/>
                      <a:pt x="140" y="276"/>
                      <a:pt x="81" y="245"/>
                    </a:cubicBezTo>
                    <a:cubicBezTo>
                      <a:pt x="22" y="213"/>
                      <a:pt x="0" y="140"/>
                      <a:pt x="31" y="81"/>
                    </a:cubicBezTo>
                    <a:cubicBezTo>
                      <a:pt x="63" y="22"/>
                      <a:pt x="136" y="0"/>
                      <a:pt x="195" y="31"/>
                    </a:cubicBezTo>
                    <a:cubicBezTo>
                      <a:pt x="254" y="63"/>
                      <a:pt x="276" y="136"/>
                      <a:pt x="245" y="19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4" name="Freeform 38"/>
              <p:cNvSpPr>
                <a:spLocks/>
              </p:cNvSpPr>
              <p:nvPr/>
            </p:nvSpPr>
            <p:spPr bwMode="auto">
              <a:xfrm>
                <a:off x="2647825" y="1646127"/>
                <a:ext cx="678077" cy="622704"/>
              </a:xfrm>
              <a:custGeom>
                <a:avLst/>
                <a:gdLst/>
                <a:ahLst/>
                <a:cxnLst>
                  <a:cxn ang="0">
                    <a:pos x="340" y="271"/>
                  </a:cxn>
                  <a:cxn ang="0">
                    <a:pos x="113" y="340"/>
                  </a:cxn>
                  <a:cxn ang="0">
                    <a:pos x="44" y="113"/>
                  </a:cxn>
                  <a:cxn ang="0">
                    <a:pos x="271" y="44"/>
                  </a:cxn>
                  <a:cxn ang="0">
                    <a:pos x="340" y="271"/>
                  </a:cxn>
                </a:cxnLst>
                <a:rect l="0" t="0" r="r" b="b"/>
                <a:pathLst>
                  <a:path w="384" h="383">
                    <a:moveTo>
                      <a:pt x="340" y="271"/>
                    </a:moveTo>
                    <a:cubicBezTo>
                      <a:pt x="296" y="352"/>
                      <a:pt x="195" y="383"/>
                      <a:pt x="113" y="340"/>
                    </a:cubicBezTo>
                    <a:cubicBezTo>
                      <a:pt x="31" y="296"/>
                      <a:pt x="0" y="194"/>
                      <a:pt x="44" y="113"/>
                    </a:cubicBezTo>
                    <a:cubicBezTo>
                      <a:pt x="87" y="31"/>
                      <a:pt x="189" y="0"/>
                      <a:pt x="271" y="44"/>
                    </a:cubicBezTo>
                    <a:cubicBezTo>
                      <a:pt x="353" y="87"/>
                      <a:pt x="384" y="189"/>
                      <a:pt x="340" y="27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5" name="Freeform 39"/>
              <p:cNvSpPr>
                <a:spLocks/>
              </p:cNvSpPr>
              <p:nvPr/>
            </p:nvSpPr>
            <p:spPr bwMode="auto">
              <a:xfrm>
                <a:off x="830501" y="3184890"/>
                <a:ext cx="680031" cy="624504"/>
              </a:xfrm>
              <a:custGeom>
                <a:avLst/>
                <a:gdLst/>
                <a:ahLst/>
                <a:cxnLst>
                  <a:cxn ang="0">
                    <a:pos x="341" y="272"/>
                  </a:cxn>
                  <a:cxn ang="0">
                    <a:pos x="113" y="341"/>
                  </a:cxn>
                  <a:cxn ang="0">
                    <a:pos x="44" y="113"/>
                  </a:cxn>
                  <a:cxn ang="0">
                    <a:pos x="272" y="44"/>
                  </a:cxn>
                  <a:cxn ang="0">
                    <a:pos x="341" y="272"/>
                  </a:cxn>
                </a:cxnLst>
                <a:rect l="0" t="0" r="r" b="b"/>
                <a:pathLst>
                  <a:path w="385" h="385">
                    <a:moveTo>
                      <a:pt x="341" y="272"/>
                    </a:moveTo>
                    <a:cubicBezTo>
                      <a:pt x="297" y="354"/>
                      <a:pt x="195" y="385"/>
                      <a:pt x="113" y="341"/>
                    </a:cubicBezTo>
                    <a:cubicBezTo>
                      <a:pt x="31" y="297"/>
                      <a:pt x="0" y="195"/>
                      <a:pt x="44" y="113"/>
                    </a:cubicBezTo>
                    <a:cubicBezTo>
                      <a:pt x="88" y="31"/>
                      <a:pt x="190" y="0"/>
                      <a:pt x="272" y="44"/>
                    </a:cubicBezTo>
                    <a:cubicBezTo>
                      <a:pt x="354" y="87"/>
                      <a:pt x="385" y="190"/>
                      <a:pt x="341" y="2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6" name="Freeform 40"/>
              <p:cNvSpPr>
                <a:spLocks/>
              </p:cNvSpPr>
              <p:nvPr/>
            </p:nvSpPr>
            <p:spPr bwMode="auto">
              <a:xfrm>
                <a:off x="750383" y="2342619"/>
                <a:ext cx="717159" cy="662298"/>
              </a:xfrm>
              <a:custGeom>
                <a:avLst/>
                <a:gdLst/>
                <a:ahLst/>
                <a:cxnLst>
                  <a:cxn ang="0">
                    <a:pos x="360" y="287"/>
                  </a:cxn>
                  <a:cxn ang="0">
                    <a:pos x="119" y="361"/>
                  </a:cxn>
                  <a:cxn ang="0">
                    <a:pos x="46" y="120"/>
                  </a:cxn>
                  <a:cxn ang="0">
                    <a:pos x="287" y="47"/>
                  </a:cxn>
                  <a:cxn ang="0">
                    <a:pos x="360" y="287"/>
                  </a:cxn>
                </a:cxnLst>
                <a:rect l="0" t="0" r="r" b="b"/>
                <a:pathLst>
                  <a:path w="406" h="407">
                    <a:moveTo>
                      <a:pt x="360" y="287"/>
                    </a:moveTo>
                    <a:cubicBezTo>
                      <a:pt x="314" y="374"/>
                      <a:pt x="206" y="407"/>
                      <a:pt x="119" y="361"/>
                    </a:cubicBezTo>
                    <a:cubicBezTo>
                      <a:pt x="32" y="314"/>
                      <a:pt x="0" y="206"/>
                      <a:pt x="46" y="120"/>
                    </a:cubicBezTo>
                    <a:cubicBezTo>
                      <a:pt x="92" y="33"/>
                      <a:pt x="200" y="0"/>
                      <a:pt x="287" y="47"/>
                    </a:cubicBezTo>
                    <a:cubicBezTo>
                      <a:pt x="374" y="93"/>
                      <a:pt x="406" y="201"/>
                      <a:pt x="360" y="28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7" name="Freeform 41"/>
              <p:cNvSpPr>
                <a:spLocks/>
              </p:cNvSpPr>
              <p:nvPr/>
            </p:nvSpPr>
            <p:spPr bwMode="auto">
              <a:xfrm>
                <a:off x="1596513" y="1009025"/>
                <a:ext cx="654627" cy="602907"/>
              </a:xfrm>
              <a:custGeom>
                <a:avLst/>
                <a:gdLst/>
                <a:ahLst/>
                <a:cxnLst>
                  <a:cxn ang="0">
                    <a:pos x="307" y="299"/>
                  </a:cxn>
                  <a:cxn ang="0">
                    <a:pos x="71" y="307"/>
                  </a:cxn>
                  <a:cxn ang="0">
                    <a:pos x="63" y="71"/>
                  </a:cxn>
                  <a:cxn ang="0">
                    <a:pos x="299" y="63"/>
                  </a:cxn>
                  <a:cxn ang="0">
                    <a:pos x="307" y="299"/>
                  </a:cxn>
                </a:cxnLst>
                <a:rect l="0" t="0" r="r" b="b"/>
                <a:pathLst>
                  <a:path w="370" h="370">
                    <a:moveTo>
                      <a:pt x="307" y="299"/>
                    </a:moveTo>
                    <a:cubicBezTo>
                      <a:pt x="244" y="366"/>
                      <a:pt x="138" y="370"/>
                      <a:pt x="71" y="307"/>
                    </a:cubicBezTo>
                    <a:cubicBezTo>
                      <a:pt x="4" y="244"/>
                      <a:pt x="0" y="138"/>
                      <a:pt x="63" y="71"/>
                    </a:cubicBezTo>
                    <a:cubicBezTo>
                      <a:pt x="126" y="4"/>
                      <a:pt x="232" y="0"/>
                      <a:pt x="299" y="63"/>
                    </a:cubicBezTo>
                    <a:cubicBezTo>
                      <a:pt x="366" y="126"/>
                      <a:pt x="370" y="231"/>
                      <a:pt x="307" y="29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8" name="Freeform 42"/>
              <p:cNvSpPr>
                <a:spLocks/>
              </p:cNvSpPr>
              <p:nvPr/>
            </p:nvSpPr>
            <p:spPr bwMode="auto">
              <a:xfrm>
                <a:off x="4719183" y="2500995"/>
                <a:ext cx="672214" cy="617305"/>
              </a:xfrm>
              <a:custGeom>
                <a:avLst/>
                <a:gdLst/>
                <a:ahLst/>
                <a:cxnLst>
                  <a:cxn ang="0">
                    <a:pos x="337" y="268"/>
                  </a:cxn>
                  <a:cxn ang="0">
                    <a:pos x="112" y="337"/>
                  </a:cxn>
                  <a:cxn ang="0">
                    <a:pos x="43" y="111"/>
                  </a:cxn>
                  <a:cxn ang="0">
                    <a:pos x="269" y="43"/>
                  </a:cxn>
                  <a:cxn ang="0">
                    <a:pos x="337" y="268"/>
                  </a:cxn>
                </a:cxnLst>
                <a:rect l="0" t="0" r="r" b="b"/>
                <a:pathLst>
                  <a:path w="381" h="380">
                    <a:moveTo>
                      <a:pt x="337" y="268"/>
                    </a:moveTo>
                    <a:cubicBezTo>
                      <a:pt x="294" y="350"/>
                      <a:pt x="193" y="380"/>
                      <a:pt x="112" y="337"/>
                    </a:cubicBezTo>
                    <a:cubicBezTo>
                      <a:pt x="31" y="294"/>
                      <a:pt x="0" y="193"/>
                      <a:pt x="43" y="111"/>
                    </a:cubicBezTo>
                    <a:cubicBezTo>
                      <a:pt x="87" y="30"/>
                      <a:pt x="188" y="0"/>
                      <a:pt x="269" y="43"/>
                    </a:cubicBezTo>
                    <a:cubicBezTo>
                      <a:pt x="350" y="86"/>
                      <a:pt x="381" y="187"/>
                      <a:pt x="337" y="26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9" name="Freeform 43"/>
              <p:cNvSpPr>
                <a:spLocks/>
              </p:cNvSpPr>
              <p:nvPr/>
            </p:nvSpPr>
            <p:spPr bwMode="auto">
              <a:xfrm>
                <a:off x="4560900" y="4199933"/>
                <a:ext cx="670260" cy="620904"/>
              </a:xfrm>
              <a:custGeom>
                <a:avLst/>
                <a:gdLst/>
                <a:ahLst/>
                <a:cxnLst>
                  <a:cxn ang="0">
                    <a:pos x="337" y="269"/>
                  </a:cxn>
                  <a:cxn ang="0">
                    <a:pos x="112" y="338"/>
                  </a:cxn>
                  <a:cxn ang="0">
                    <a:pos x="43" y="112"/>
                  </a:cxn>
                  <a:cxn ang="0">
                    <a:pos x="269" y="44"/>
                  </a:cxn>
                  <a:cxn ang="0">
                    <a:pos x="337" y="269"/>
                  </a:cxn>
                </a:cxnLst>
                <a:rect l="0" t="0" r="r" b="b"/>
                <a:pathLst>
                  <a:path w="380" h="381">
                    <a:moveTo>
                      <a:pt x="337" y="269"/>
                    </a:moveTo>
                    <a:cubicBezTo>
                      <a:pt x="294" y="350"/>
                      <a:pt x="193" y="381"/>
                      <a:pt x="112" y="338"/>
                    </a:cubicBezTo>
                    <a:cubicBezTo>
                      <a:pt x="30" y="294"/>
                      <a:pt x="0" y="193"/>
                      <a:pt x="43" y="112"/>
                    </a:cubicBezTo>
                    <a:cubicBezTo>
                      <a:pt x="86" y="31"/>
                      <a:pt x="187" y="0"/>
                      <a:pt x="269" y="44"/>
                    </a:cubicBezTo>
                    <a:cubicBezTo>
                      <a:pt x="350" y="87"/>
                      <a:pt x="380" y="188"/>
                      <a:pt x="337" y="26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0" name="Freeform 44"/>
              <p:cNvSpPr>
                <a:spLocks/>
              </p:cNvSpPr>
              <p:nvPr/>
            </p:nvSpPr>
            <p:spPr bwMode="auto">
              <a:xfrm>
                <a:off x="3599477" y="2877137"/>
                <a:ext cx="672214" cy="617305"/>
              </a:xfrm>
              <a:custGeom>
                <a:avLst/>
                <a:gdLst/>
                <a:ahLst/>
                <a:cxnLst>
                  <a:cxn ang="0">
                    <a:pos x="338" y="268"/>
                  </a:cxn>
                  <a:cxn ang="0">
                    <a:pos x="112" y="337"/>
                  </a:cxn>
                  <a:cxn ang="0">
                    <a:pos x="44" y="111"/>
                  </a:cxn>
                  <a:cxn ang="0">
                    <a:pos x="269" y="43"/>
                  </a:cxn>
                  <a:cxn ang="0">
                    <a:pos x="338" y="268"/>
                  </a:cxn>
                </a:cxnLst>
                <a:rect l="0" t="0" r="r" b="b"/>
                <a:pathLst>
                  <a:path w="381" h="380">
                    <a:moveTo>
                      <a:pt x="338" y="268"/>
                    </a:moveTo>
                    <a:cubicBezTo>
                      <a:pt x="294" y="350"/>
                      <a:pt x="193" y="380"/>
                      <a:pt x="112" y="337"/>
                    </a:cubicBezTo>
                    <a:cubicBezTo>
                      <a:pt x="31" y="294"/>
                      <a:pt x="0" y="193"/>
                      <a:pt x="44" y="111"/>
                    </a:cubicBezTo>
                    <a:cubicBezTo>
                      <a:pt x="87" y="30"/>
                      <a:pt x="188" y="0"/>
                      <a:pt x="269" y="43"/>
                    </a:cubicBezTo>
                    <a:cubicBezTo>
                      <a:pt x="350" y="86"/>
                      <a:pt x="381" y="187"/>
                      <a:pt x="338" y="2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1" name="Freeform 45"/>
              <p:cNvSpPr>
                <a:spLocks/>
              </p:cNvSpPr>
              <p:nvPr/>
            </p:nvSpPr>
            <p:spPr bwMode="auto">
              <a:xfrm>
                <a:off x="4105592" y="1530945"/>
                <a:ext cx="566692" cy="521920"/>
              </a:xfrm>
              <a:custGeom>
                <a:avLst/>
                <a:gdLst/>
                <a:ahLst/>
                <a:cxnLst>
                  <a:cxn ang="0">
                    <a:pos x="284" y="226"/>
                  </a:cxn>
                  <a:cxn ang="0">
                    <a:pos x="94" y="283"/>
                  </a:cxn>
                  <a:cxn ang="0">
                    <a:pos x="37" y="94"/>
                  </a:cxn>
                  <a:cxn ang="0">
                    <a:pos x="226" y="36"/>
                  </a:cxn>
                  <a:cxn ang="0">
                    <a:pos x="284" y="226"/>
                  </a:cxn>
                </a:cxnLst>
                <a:rect l="0" t="0" r="r" b="b"/>
                <a:pathLst>
                  <a:path w="320" h="320">
                    <a:moveTo>
                      <a:pt x="284" y="226"/>
                    </a:moveTo>
                    <a:cubicBezTo>
                      <a:pt x="247" y="294"/>
                      <a:pt x="162" y="320"/>
                      <a:pt x="94" y="283"/>
                    </a:cubicBezTo>
                    <a:cubicBezTo>
                      <a:pt x="26" y="247"/>
                      <a:pt x="0" y="162"/>
                      <a:pt x="37" y="94"/>
                    </a:cubicBezTo>
                    <a:cubicBezTo>
                      <a:pt x="73" y="25"/>
                      <a:pt x="158" y="0"/>
                      <a:pt x="226" y="36"/>
                    </a:cubicBezTo>
                    <a:cubicBezTo>
                      <a:pt x="295" y="73"/>
                      <a:pt x="320" y="157"/>
                      <a:pt x="284" y="22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2" name="Freeform 46"/>
              <p:cNvSpPr>
                <a:spLocks/>
              </p:cNvSpPr>
              <p:nvPr/>
            </p:nvSpPr>
            <p:spPr bwMode="auto">
              <a:xfrm>
                <a:off x="3364984" y="1162001"/>
                <a:ext cx="672214" cy="619105"/>
              </a:xfrm>
              <a:custGeom>
                <a:avLst/>
                <a:gdLst/>
                <a:ahLst/>
                <a:cxnLst>
                  <a:cxn ang="0">
                    <a:pos x="338" y="269"/>
                  </a:cxn>
                  <a:cxn ang="0">
                    <a:pos x="112" y="337"/>
                  </a:cxn>
                  <a:cxn ang="0">
                    <a:pos x="44" y="112"/>
                  </a:cxn>
                  <a:cxn ang="0">
                    <a:pos x="269" y="43"/>
                  </a:cxn>
                  <a:cxn ang="0">
                    <a:pos x="338" y="269"/>
                  </a:cxn>
                </a:cxnLst>
                <a:rect l="0" t="0" r="r" b="b"/>
                <a:pathLst>
                  <a:path w="381" h="381">
                    <a:moveTo>
                      <a:pt x="338" y="269"/>
                    </a:moveTo>
                    <a:cubicBezTo>
                      <a:pt x="294" y="350"/>
                      <a:pt x="193" y="381"/>
                      <a:pt x="112" y="337"/>
                    </a:cubicBezTo>
                    <a:cubicBezTo>
                      <a:pt x="31" y="294"/>
                      <a:pt x="0" y="193"/>
                      <a:pt x="44" y="112"/>
                    </a:cubicBezTo>
                    <a:cubicBezTo>
                      <a:pt x="87" y="31"/>
                      <a:pt x="188" y="0"/>
                      <a:pt x="269" y="43"/>
                    </a:cubicBezTo>
                    <a:cubicBezTo>
                      <a:pt x="350" y="87"/>
                      <a:pt x="381" y="188"/>
                      <a:pt x="338" y="26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3" name="Freeform 47"/>
              <p:cNvSpPr>
                <a:spLocks/>
              </p:cNvSpPr>
              <p:nvPr/>
            </p:nvSpPr>
            <p:spPr bwMode="auto">
              <a:xfrm>
                <a:off x="3681550" y="1953879"/>
                <a:ext cx="173916" cy="277157"/>
              </a:xfrm>
              <a:custGeom>
                <a:avLst/>
                <a:gdLst/>
                <a:ahLst/>
                <a:cxnLst>
                  <a:cxn ang="0">
                    <a:pos x="99" y="100"/>
                  </a:cxn>
                  <a:cxn ang="0">
                    <a:pos x="99" y="0"/>
                  </a:cxn>
                  <a:cxn ang="0">
                    <a:pos x="99" y="0"/>
                  </a:cxn>
                  <a:cxn ang="0">
                    <a:pos x="0" y="100"/>
                  </a:cxn>
                  <a:cxn ang="0">
                    <a:pos x="29" y="170"/>
                  </a:cxn>
                  <a:cxn ang="0">
                    <a:pos x="99" y="100"/>
                  </a:cxn>
                </a:cxnLst>
                <a:rect l="0" t="0" r="r" b="b"/>
                <a:pathLst>
                  <a:path w="99" h="170">
                    <a:moveTo>
                      <a:pt x="99" y="10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27"/>
                      <a:pt x="11" y="152"/>
                      <a:pt x="29" y="170"/>
                    </a:cubicBezTo>
                    <a:cubicBezTo>
                      <a:pt x="99" y="100"/>
                      <a:pt x="99" y="100"/>
                      <a:pt x="99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4" name="Freeform 48"/>
              <p:cNvSpPr>
                <a:spLocks/>
              </p:cNvSpPr>
              <p:nvPr/>
            </p:nvSpPr>
            <p:spPr bwMode="auto">
              <a:xfrm>
                <a:off x="3746036" y="2135651"/>
                <a:ext cx="298979" cy="160175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70" y="99"/>
                  </a:cxn>
                  <a:cxn ang="0">
                    <a:pos x="169" y="0"/>
                  </a:cxn>
                  <a:cxn ang="0">
                    <a:pos x="70" y="0"/>
                  </a:cxn>
                  <a:cxn ang="0">
                    <a:pos x="0" y="70"/>
                  </a:cxn>
                </a:cxnLst>
                <a:rect l="0" t="0" r="r" b="b"/>
                <a:pathLst>
                  <a:path w="169" h="99">
                    <a:moveTo>
                      <a:pt x="0" y="70"/>
                    </a:moveTo>
                    <a:cubicBezTo>
                      <a:pt x="18" y="88"/>
                      <a:pt x="43" y="99"/>
                      <a:pt x="70" y="99"/>
                    </a:cubicBezTo>
                    <a:cubicBezTo>
                      <a:pt x="125" y="99"/>
                      <a:pt x="169" y="55"/>
                      <a:pt x="169" y="0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5" name="Freeform 49"/>
              <p:cNvSpPr>
                <a:spLocks/>
              </p:cNvSpPr>
              <p:nvPr/>
            </p:nvSpPr>
            <p:spPr bwMode="auto">
              <a:xfrm>
                <a:off x="3878915" y="1953879"/>
                <a:ext cx="173916" cy="1637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00"/>
                  </a:cxn>
                  <a:cxn ang="0">
                    <a:pos x="99" y="100"/>
                  </a:cxn>
                  <a:cxn ang="0">
                    <a:pos x="99" y="100"/>
                  </a:cxn>
                  <a:cxn ang="0">
                    <a:pos x="0" y="0"/>
                  </a:cxn>
                </a:cxnLst>
                <a:rect l="0" t="0" r="r" b="b"/>
                <a:pathLst>
                  <a:path w="99" h="100">
                    <a:moveTo>
                      <a:pt x="0" y="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9" y="45"/>
                      <a:pt x="55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6" name="Freeform 50"/>
              <p:cNvSpPr>
                <a:spLocks noEditPoints="1"/>
              </p:cNvSpPr>
              <p:nvPr/>
            </p:nvSpPr>
            <p:spPr bwMode="auto">
              <a:xfrm>
                <a:off x="4121225" y="4576075"/>
                <a:ext cx="91843" cy="84587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0" y="26"/>
                  </a:cxn>
                  <a:cxn ang="0">
                    <a:pos x="26" y="52"/>
                  </a:cxn>
                  <a:cxn ang="0">
                    <a:pos x="52" y="26"/>
                  </a:cxn>
                  <a:cxn ang="0">
                    <a:pos x="26" y="0"/>
                  </a:cxn>
                  <a:cxn ang="0">
                    <a:pos x="26" y="45"/>
                  </a:cxn>
                  <a:cxn ang="0">
                    <a:pos x="7" y="26"/>
                  </a:cxn>
                  <a:cxn ang="0">
                    <a:pos x="26" y="7"/>
                  </a:cxn>
                  <a:cxn ang="0">
                    <a:pos x="45" y="26"/>
                  </a:cxn>
                  <a:cxn ang="0">
                    <a:pos x="26" y="45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40"/>
                      <a:pt x="12" y="52"/>
                      <a:pt x="26" y="52"/>
                    </a:cubicBezTo>
                    <a:cubicBezTo>
                      <a:pt x="41" y="52"/>
                      <a:pt x="52" y="40"/>
                      <a:pt x="52" y="26"/>
                    </a:cubicBezTo>
                    <a:cubicBezTo>
                      <a:pt x="52" y="12"/>
                      <a:pt x="41" y="0"/>
                      <a:pt x="26" y="0"/>
                    </a:cubicBezTo>
                    <a:close/>
                    <a:moveTo>
                      <a:pt x="26" y="45"/>
                    </a:moveTo>
                    <a:cubicBezTo>
                      <a:pt x="16" y="45"/>
                      <a:pt x="7" y="37"/>
                      <a:pt x="7" y="26"/>
                    </a:cubicBezTo>
                    <a:cubicBezTo>
                      <a:pt x="7" y="16"/>
                      <a:pt x="16" y="7"/>
                      <a:pt x="26" y="7"/>
                    </a:cubicBezTo>
                    <a:cubicBezTo>
                      <a:pt x="37" y="7"/>
                      <a:pt x="45" y="16"/>
                      <a:pt x="45" y="26"/>
                    </a:cubicBezTo>
                    <a:cubicBezTo>
                      <a:pt x="45" y="37"/>
                      <a:pt x="37" y="45"/>
                      <a:pt x="2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7" name="Freeform 51"/>
              <p:cNvSpPr>
                <a:spLocks noEditPoints="1"/>
              </p:cNvSpPr>
              <p:nvPr/>
            </p:nvSpPr>
            <p:spPr bwMode="auto">
              <a:xfrm>
                <a:off x="4056740" y="4518484"/>
                <a:ext cx="214952" cy="197969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0" y="61"/>
                  </a:cxn>
                  <a:cxn ang="0">
                    <a:pos x="61" y="122"/>
                  </a:cxn>
                  <a:cxn ang="0">
                    <a:pos x="122" y="61"/>
                  </a:cxn>
                  <a:cxn ang="0">
                    <a:pos x="61" y="0"/>
                  </a:cxn>
                  <a:cxn ang="0">
                    <a:pos x="62" y="91"/>
                  </a:cxn>
                  <a:cxn ang="0">
                    <a:pos x="33" y="62"/>
                  </a:cxn>
                  <a:cxn ang="0">
                    <a:pos x="62" y="33"/>
                  </a:cxn>
                  <a:cxn ang="0">
                    <a:pos x="91" y="62"/>
                  </a:cxn>
                  <a:cxn ang="0">
                    <a:pos x="62" y="91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8" y="0"/>
                      <a:pt x="0" y="27"/>
                      <a:pt x="0" y="61"/>
                    </a:cubicBezTo>
                    <a:cubicBezTo>
                      <a:pt x="0" y="95"/>
                      <a:pt x="28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2" y="91"/>
                    </a:moveTo>
                    <a:cubicBezTo>
                      <a:pt x="46" y="91"/>
                      <a:pt x="33" y="78"/>
                      <a:pt x="33" y="62"/>
                    </a:cubicBezTo>
                    <a:cubicBezTo>
                      <a:pt x="33" y="46"/>
                      <a:pt x="46" y="33"/>
                      <a:pt x="62" y="33"/>
                    </a:cubicBezTo>
                    <a:cubicBezTo>
                      <a:pt x="78" y="33"/>
                      <a:pt x="91" y="46"/>
                      <a:pt x="91" y="62"/>
                    </a:cubicBezTo>
                    <a:cubicBezTo>
                      <a:pt x="91" y="78"/>
                      <a:pt x="78" y="91"/>
                      <a:pt x="62" y="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8" name="Freeform 52"/>
              <p:cNvSpPr>
                <a:spLocks/>
              </p:cNvSpPr>
              <p:nvPr/>
            </p:nvSpPr>
            <p:spPr bwMode="auto">
              <a:xfrm>
                <a:off x="2569661" y="1395965"/>
                <a:ext cx="9771" cy="71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"/>
                  </a:cxn>
                  <a:cxn ang="0">
                    <a:pos x="5" y="4"/>
                  </a:cxn>
                  <a:cxn ang="0">
                    <a:pos x="5" y="2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1"/>
                      <a:pt x="5" y="0"/>
                      <a:pt x="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69" name="Freeform 53"/>
              <p:cNvSpPr>
                <a:spLocks/>
              </p:cNvSpPr>
              <p:nvPr/>
            </p:nvSpPr>
            <p:spPr bwMode="auto">
              <a:xfrm>
                <a:off x="2643917" y="1327576"/>
                <a:ext cx="9771" cy="8999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5" y="5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4" y="5"/>
                      <a:pt x="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0" name="Freeform 54"/>
              <p:cNvSpPr>
                <a:spLocks/>
              </p:cNvSpPr>
              <p:nvPr/>
            </p:nvSpPr>
            <p:spPr bwMode="auto">
              <a:xfrm>
                <a:off x="2716219" y="1395965"/>
                <a:ext cx="11725" cy="7199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1" name="Freeform 55"/>
              <p:cNvSpPr>
                <a:spLocks/>
              </p:cNvSpPr>
              <p:nvPr/>
            </p:nvSpPr>
            <p:spPr bwMode="auto">
              <a:xfrm>
                <a:off x="2643917" y="1462555"/>
                <a:ext cx="9771" cy="899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5" y="5"/>
                  </a:cxn>
                  <a:cxn ang="0">
                    <a:pos x="5" y="0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2" name="Freeform 56"/>
              <p:cNvSpPr>
                <a:spLocks/>
              </p:cNvSpPr>
              <p:nvPr/>
            </p:nvSpPr>
            <p:spPr bwMode="auto">
              <a:xfrm>
                <a:off x="2645871" y="1341974"/>
                <a:ext cx="44945" cy="6119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34"/>
                  </a:cxn>
                  <a:cxn ang="0">
                    <a:pos x="23" y="34"/>
                  </a:cxn>
                  <a:cxn ang="0">
                    <a:pos x="23" y="30"/>
                  </a:cxn>
                  <a:cxn ang="0">
                    <a:pos x="3" y="30"/>
                  </a:cxn>
                  <a:cxn ang="0">
                    <a:pos x="3" y="0"/>
                  </a:cxn>
                </a:cxnLst>
                <a:rect l="0" t="0" r="r" b="b"/>
                <a:pathLst>
                  <a:path w="23" h="34">
                    <a:moveTo>
                      <a:pt x="3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23" y="34"/>
                    </a:lnTo>
                    <a:lnTo>
                      <a:pt x="23" y="30"/>
                    </a:lnTo>
                    <a:lnTo>
                      <a:pt x="3" y="3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3" name="Freeform 57"/>
              <p:cNvSpPr>
                <a:spLocks/>
              </p:cNvSpPr>
              <p:nvPr/>
            </p:nvSpPr>
            <p:spPr bwMode="auto">
              <a:xfrm>
                <a:off x="2675183" y="1259186"/>
                <a:ext cx="111384" cy="9898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0" y="20"/>
                  </a:cxn>
                  <a:cxn ang="0">
                    <a:pos x="47" y="60"/>
                  </a:cxn>
                  <a:cxn ang="0">
                    <a:pos x="63" y="32"/>
                  </a:cxn>
                  <a:cxn ang="0">
                    <a:pos x="30" y="0"/>
                  </a:cxn>
                </a:cxnLst>
                <a:rect l="0" t="0" r="r" b="b"/>
                <a:pathLst>
                  <a:path w="63" h="60">
                    <a:moveTo>
                      <a:pt x="30" y="0"/>
                    </a:moveTo>
                    <a:cubicBezTo>
                      <a:pt x="16" y="0"/>
                      <a:pt x="5" y="8"/>
                      <a:pt x="0" y="20"/>
                    </a:cubicBezTo>
                    <a:cubicBezTo>
                      <a:pt x="21" y="24"/>
                      <a:pt x="39" y="40"/>
                      <a:pt x="47" y="60"/>
                    </a:cubicBezTo>
                    <a:cubicBezTo>
                      <a:pt x="56" y="54"/>
                      <a:pt x="63" y="44"/>
                      <a:pt x="63" y="32"/>
                    </a:cubicBezTo>
                    <a:cubicBezTo>
                      <a:pt x="63" y="14"/>
                      <a:pt x="48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4" name="Freeform 58"/>
              <p:cNvSpPr>
                <a:spLocks/>
              </p:cNvSpPr>
              <p:nvPr/>
            </p:nvSpPr>
            <p:spPr bwMode="auto">
              <a:xfrm>
                <a:off x="2509083" y="1259186"/>
                <a:ext cx="111384" cy="98985"/>
              </a:xfrm>
              <a:custGeom>
                <a:avLst/>
                <a:gdLst/>
                <a:ahLst/>
                <a:cxnLst>
                  <a:cxn ang="0">
                    <a:pos x="63" y="20"/>
                  </a:cxn>
                  <a:cxn ang="0">
                    <a:pos x="33" y="0"/>
                  </a:cxn>
                  <a:cxn ang="0">
                    <a:pos x="0" y="32"/>
                  </a:cxn>
                  <a:cxn ang="0">
                    <a:pos x="15" y="60"/>
                  </a:cxn>
                  <a:cxn ang="0">
                    <a:pos x="63" y="20"/>
                  </a:cxn>
                </a:cxnLst>
                <a:rect l="0" t="0" r="r" b="b"/>
                <a:pathLst>
                  <a:path w="63" h="60">
                    <a:moveTo>
                      <a:pt x="63" y="20"/>
                    </a:moveTo>
                    <a:cubicBezTo>
                      <a:pt x="58" y="8"/>
                      <a:pt x="46" y="0"/>
                      <a:pt x="33" y="0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44"/>
                      <a:pt x="6" y="54"/>
                      <a:pt x="15" y="60"/>
                    </a:cubicBezTo>
                    <a:cubicBezTo>
                      <a:pt x="23" y="40"/>
                      <a:pt x="41" y="24"/>
                      <a:pt x="63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5" name="Freeform 59"/>
              <p:cNvSpPr>
                <a:spLocks noEditPoints="1"/>
              </p:cNvSpPr>
              <p:nvPr/>
            </p:nvSpPr>
            <p:spPr bwMode="auto">
              <a:xfrm>
                <a:off x="2534487" y="1293381"/>
                <a:ext cx="228631" cy="226765"/>
              </a:xfrm>
              <a:custGeom>
                <a:avLst/>
                <a:gdLst/>
                <a:ahLst/>
                <a:cxnLst>
                  <a:cxn ang="0">
                    <a:pos x="129" y="65"/>
                  </a:cxn>
                  <a:cxn ang="0">
                    <a:pos x="64" y="0"/>
                  </a:cxn>
                  <a:cxn ang="0">
                    <a:pos x="0" y="65"/>
                  </a:cxn>
                  <a:cxn ang="0">
                    <a:pos x="26" y="117"/>
                  </a:cxn>
                  <a:cxn ang="0">
                    <a:pos x="16" y="139"/>
                  </a:cxn>
                  <a:cxn ang="0">
                    <a:pos x="25" y="139"/>
                  </a:cxn>
                  <a:cxn ang="0">
                    <a:pos x="33" y="121"/>
                  </a:cxn>
                  <a:cxn ang="0">
                    <a:pos x="64" y="129"/>
                  </a:cxn>
                  <a:cxn ang="0">
                    <a:pos x="94" y="122"/>
                  </a:cxn>
                  <a:cxn ang="0">
                    <a:pos x="101" y="139"/>
                  </a:cxn>
                  <a:cxn ang="0">
                    <a:pos x="111" y="139"/>
                  </a:cxn>
                  <a:cxn ang="0">
                    <a:pos x="101" y="118"/>
                  </a:cxn>
                  <a:cxn ang="0">
                    <a:pos x="129" y="65"/>
                  </a:cxn>
                  <a:cxn ang="0">
                    <a:pos x="17" y="65"/>
                  </a:cxn>
                  <a:cxn ang="0">
                    <a:pos x="64" y="18"/>
                  </a:cxn>
                  <a:cxn ang="0">
                    <a:pos x="106" y="42"/>
                  </a:cxn>
                  <a:cxn ang="0">
                    <a:pos x="111" y="64"/>
                  </a:cxn>
                  <a:cxn ang="0">
                    <a:pos x="63" y="112"/>
                  </a:cxn>
                  <a:cxn ang="0">
                    <a:pos x="50" y="110"/>
                  </a:cxn>
                  <a:cxn ang="0">
                    <a:pos x="17" y="65"/>
                  </a:cxn>
                </a:cxnLst>
                <a:rect l="0" t="0" r="r" b="b"/>
                <a:pathLst>
                  <a:path w="129" h="139">
                    <a:moveTo>
                      <a:pt x="129" y="65"/>
                    </a:moveTo>
                    <a:cubicBezTo>
                      <a:pt x="129" y="29"/>
                      <a:pt x="100" y="0"/>
                      <a:pt x="64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86"/>
                      <a:pt x="10" y="105"/>
                      <a:pt x="26" y="117"/>
                    </a:cubicBezTo>
                    <a:cubicBezTo>
                      <a:pt x="16" y="139"/>
                      <a:pt x="16" y="139"/>
                      <a:pt x="16" y="139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33" y="121"/>
                      <a:pt x="33" y="121"/>
                      <a:pt x="33" y="121"/>
                    </a:cubicBezTo>
                    <a:cubicBezTo>
                      <a:pt x="42" y="126"/>
                      <a:pt x="53" y="129"/>
                      <a:pt x="64" y="129"/>
                    </a:cubicBezTo>
                    <a:cubicBezTo>
                      <a:pt x="75" y="129"/>
                      <a:pt x="85" y="127"/>
                      <a:pt x="94" y="122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11" y="139"/>
                      <a:pt x="111" y="139"/>
                      <a:pt x="111" y="139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18" y="106"/>
                      <a:pt x="129" y="87"/>
                      <a:pt x="129" y="65"/>
                    </a:cubicBezTo>
                    <a:close/>
                    <a:moveTo>
                      <a:pt x="17" y="65"/>
                    </a:moveTo>
                    <a:cubicBezTo>
                      <a:pt x="17" y="39"/>
                      <a:pt x="38" y="18"/>
                      <a:pt x="64" y="18"/>
                    </a:cubicBezTo>
                    <a:cubicBezTo>
                      <a:pt x="82" y="18"/>
                      <a:pt x="98" y="28"/>
                      <a:pt x="106" y="42"/>
                    </a:cubicBezTo>
                    <a:cubicBezTo>
                      <a:pt x="109" y="49"/>
                      <a:pt x="111" y="56"/>
                      <a:pt x="111" y="64"/>
                    </a:cubicBezTo>
                    <a:cubicBezTo>
                      <a:pt x="111" y="90"/>
                      <a:pt x="89" y="112"/>
                      <a:pt x="63" y="112"/>
                    </a:cubicBezTo>
                    <a:cubicBezTo>
                      <a:pt x="59" y="112"/>
                      <a:pt x="54" y="111"/>
                      <a:pt x="50" y="110"/>
                    </a:cubicBezTo>
                    <a:cubicBezTo>
                      <a:pt x="31" y="104"/>
                      <a:pt x="17" y="86"/>
                      <a:pt x="17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6" name="Freeform 60"/>
              <p:cNvSpPr>
                <a:spLocks noEditPoints="1"/>
              </p:cNvSpPr>
              <p:nvPr/>
            </p:nvSpPr>
            <p:spPr bwMode="auto">
              <a:xfrm>
                <a:off x="4383076" y="2351618"/>
                <a:ext cx="283346" cy="260960"/>
              </a:xfrm>
              <a:custGeom>
                <a:avLst/>
                <a:gdLst/>
                <a:ahLst/>
                <a:cxnLst>
                  <a:cxn ang="0">
                    <a:pos x="131" y="70"/>
                  </a:cxn>
                  <a:cxn ang="0">
                    <a:pos x="120" y="59"/>
                  </a:cxn>
                  <a:cxn ang="0">
                    <a:pos x="145" y="32"/>
                  </a:cxn>
                  <a:cxn ang="0">
                    <a:pos x="111" y="0"/>
                  </a:cxn>
                  <a:cxn ang="0">
                    <a:pos x="86" y="26"/>
                  </a:cxn>
                  <a:cxn ang="0">
                    <a:pos x="73" y="12"/>
                  </a:cxn>
                  <a:cxn ang="0">
                    <a:pos x="57" y="29"/>
                  </a:cxn>
                  <a:cxn ang="0">
                    <a:pos x="70" y="41"/>
                  </a:cxn>
                  <a:cxn ang="0">
                    <a:pos x="18" y="94"/>
                  </a:cxn>
                  <a:cxn ang="0">
                    <a:pos x="17" y="110"/>
                  </a:cxn>
                  <a:cxn ang="0">
                    <a:pos x="0" y="125"/>
                  </a:cxn>
                  <a:cxn ang="0">
                    <a:pos x="20" y="145"/>
                  </a:cxn>
                  <a:cxn ang="0">
                    <a:pos x="36" y="130"/>
                  </a:cxn>
                  <a:cxn ang="0">
                    <a:pos x="52" y="127"/>
                  </a:cxn>
                  <a:cxn ang="0">
                    <a:pos x="104" y="75"/>
                  </a:cxn>
                  <a:cxn ang="0">
                    <a:pos x="116" y="87"/>
                  </a:cxn>
                  <a:cxn ang="0">
                    <a:pos x="131" y="70"/>
                  </a:cxn>
                  <a:cxn ang="0">
                    <a:pos x="49" y="122"/>
                  </a:cxn>
                  <a:cxn ang="0">
                    <a:pos x="33" y="124"/>
                  </a:cxn>
                  <a:cxn ang="0">
                    <a:pos x="20" y="136"/>
                  </a:cxn>
                  <a:cxn ang="0">
                    <a:pos x="10" y="125"/>
                  </a:cxn>
                  <a:cxn ang="0">
                    <a:pos x="22" y="113"/>
                  </a:cxn>
                  <a:cxn ang="0">
                    <a:pos x="24" y="97"/>
                  </a:cxn>
                  <a:cxn ang="0">
                    <a:pos x="74" y="46"/>
                  </a:cxn>
                  <a:cxn ang="0">
                    <a:pos x="100" y="70"/>
                  </a:cxn>
                  <a:cxn ang="0">
                    <a:pos x="49" y="122"/>
                  </a:cxn>
                </a:cxnLst>
                <a:rect l="0" t="0" r="r" b="b"/>
                <a:pathLst>
                  <a:path w="145" h="145">
                    <a:moveTo>
                      <a:pt x="131" y="70"/>
                    </a:moveTo>
                    <a:lnTo>
                      <a:pt x="120" y="59"/>
                    </a:lnTo>
                    <a:lnTo>
                      <a:pt x="145" y="32"/>
                    </a:lnTo>
                    <a:lnTo>
                      <a:pt x="111" y="0"/>
                    </a:lnTo>
                    <a:lnTo>
                      <a:pt x="86" y="26"/>
                    </a:lnTo>
                    <a:lnTo>
                      <a:pt x="73" y="12"/>
                    </a:lnTo>
                    <a:lnTo>
                      <a:pt x="57" y="29"/>
                    </a:lnTo>
                    <a:lnTo>
                      <a:pt x="70" y="41"/>
                    </a:lnTo>
                    <a:lnTo>
                      <a:pt x="18" y="94"/>
                    </a:lnTo>
                    <a:lnTo>
                      <a:pt x="17" y="110"/>
                    </a:lnTo>
                    <a:lnTo>
                      <a:pt x="0" y="125"/>
                    </a:lnTo>
                    <a:lnTo>
                      <a:pt x="20" y="145"/>
                    </a:lnTo>
                    <a:lnTo>
                      <a:pt x="36" y="130"/>
                    </a:lnTo>
                    <a:lnTo>
                      <a:pt x="52" y="127"/>
                    </a:lnTo>
                    <a:lnTo>
                      <a:pt x="104" y="75"/>
                    </a:lnTo>
                    <a:lnTo>
                      <a:pt x="116" y="87"/>
                    </a:lnTo>
                    <a:lnTo>
                      <a:pt x="131" y="70"/>
                    </a:lnTo>
                    <a:close/>
                    <a:moveTo>
                      <a:pt x="49" y="122"/>
                    </a:moveTo>
                    <a:lnTo>
                      <a:pt x="33" y="124"/>
                    </a:lnTo>
                    <a:lnTo>
                      <a:pt x="20" y="136"/>
                    </a:lnTo>
                    <a:lnTo>
                      <a:pt x="10" y="125"/>
                    </a:lnTo>
                    <a:lnTo>
                      <a:pt x="22" y="113"/>
                    </a:lnTo>
                    <a:lnTo>
                      <a:pt x="24" y="97"/>
                    </a:lnTo>
                    <a:lnTo>
                      <a:pt x="74" y="46"/>
                    </a:lnTo>
                    <a:lnTo>
                      <a:pt x="100" y="70"/>
                    </a:lnTo>
                    <a:lnTo>
                      <a:pt x="49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7" name="Freeform 61"/>
              <p:cNvSpPr>
                <a:spLocks/>
              </p:cNvSpPr>
              <p:nvPr/>
            </p:nvSpPr>
            <p:spPr bwMode="auto">
              <a:xfrm>
                <a:off x="4963447" y="3321668"/>
                <a:ext cx="336107" cy="350946"/>
              </a:xfrm>
              <a:custGeom>
                <a:avLst/>
                <a:gdLst/>
                <a:ahLst/>
                <a:cxnLst>
                  <a:cxn ang="0">
                    <a:pos x="130" y="135"/>
                  </a:cxn>
                  <a:cxn ang="0">
                    <a:pos x="128" y="87"/>
                  </a:cxn>
                  <a:cxn ang="0">
                    <a:pos x="145" y="50"/>
                  </a:cxn>
                  <a:cxn ang="0">
                    <a:pos x="96" y="0"/>
                  </a:cxn>
                  <a:cxn ang="0">
                    <a:pos x="46" y="50"/>
                  </a:cxn>
                  <a:cxn ang="0">
                    <a:pos x="66" y="90"/>
                  </a:cxn>
                  <a:cxn ang="0">
                    <a:pos x="60" y="133"/>
                  </a:cxn>
                  <a:cxn ang="0">
                    <a:pos x="18" y="187"/>
                  </a:cxn>
                  <a:cxn ang="0">
                    <a:pos x="0" y="187"/>
                  </a:cxn>
                  <a:cxn ang="0">
                    <a:pos x="0" y="215"/>
                  </a:cxn>
                  <a:cxn ang="0">
                    <a:pos x="191" y="215"/>
                  </a:cxn>
                  <a:cxn ang="0">
                    <a:pos x="191" y="187"/>
                  </a:cxn>
                  <a:cxn ang="0">
                    <a:pos x="173" y="187"/>
                  </a:cxn>
                  <a:cxn ang="0">
                    <a:pos x="130" y="135"/>
                  </a:cxn>
                </a:cxnLst>
                <a:rect l="0" t="0" r="r" b="b"/>
                <a:pathLst>
                  <a:path w="191" h="215">
                    <a:moveTo>
                      <a:pt x="130" y="135"/>
                    </a:moveTo>
                    <a:cubicBezTo>
                      <a:pt x="125" y="120"/>
                      <a:pt x="126" y="100"/>
                      <a:pt x="128" y="87"/>
                    </a:cubicBezTo>
                    <a:cubicBezTo>
                      <a:pt x="139" y="78"/>
                      <a:pt x="145" y="65"/>
                      <a:pt x="145" y="50"/>
                    </a:cubicBezTo>
                    <a:cubicBezTo>
                      <a:pt x="145" y="22"/>
                      <a:pt x="123" y="0"/>
                      <a:pt x="96" y="0"/>
                    </a:cubicBezTo>
                    <a:cubicBezTo>
                      <a:pt x="68" y="0"/>
                      <a:pt x="46" y="22"/>
                      <a:pt x="46" y="50"/>
                    </a:cubicBezTo>
                    <a:cubicBezTo>
                      <a:pt x="46" y="66"/>
                      <a:pt x="54" y="81"/>
                      <a:pt x="66" y="90"/>
                    </a:cubicBezTo>
                    <a:cubicBezTo>
                      <a:pt x="67" y="102"/>
                      <a:pt x="66" y="118"/>
                      <a:pt x="60" y="133"/>
                    </a:cubicBezTo>
                    <a:cubicBezTo>
                      <a:pt x="51" y="158"/>
                      <a:pt x="24" y="182"/>
                      <a:pt x="18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191" y="215"/>
                      <a:pt x="191" y="215"/>
                      <a:pt x="191" y="215"/>
                    </a:cubicBezTo>
                    <a:cubicBezTo>
                      <a:pt x="191" y="187"/>
                      <a:pt x="191" y="187"/>
                      <a:pt x="191" y="187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67" y="182"/>
                      <a:pt x="137" y="156"/>
                      <a:pt x="130" y="1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8" name="Freeform 62"/>
              <p:cNvSpPr>
                <a:spLocks noEditPoints="1"/>
              </p:cNvSpPr>
              <p:nvPr/>
            </p:nvSpPr>
            <p:spPr bwMode="auto">
              <a:xfrm>
                <a:off x="1774337" y="1179999"/>
                <a:ext cx="138742" cy="125981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71" y="70"/>
                  </a:cxn>
                  <a:cxn ang="0">
                    <a:pos x="71" y="0"/>
                  </a:cxn>
                  <a:cxn ang="0">
                    <a:pos x="0" y="0"/>
                  </a:cxn>
                  <a:cxn ang="0">
                    <a:pos x="0" y="70"/>
                  </a:cxn>
                  <a:cxn ang="0">
                    <a:pos x="20" y="32"/>
                  </a:cxn>
                  <a:cxn ang="0">
                    <a:pos x="32" y="32"/>
                  </a:cxn>
                  <a:cxn ang="0">
                    <a:pos x="32" y="19"/>
                  </a:cxn>
                  <a:cxn ang="0">
                    <a:pos x="39" y="19"/>
                  </a:cxn>
                  <a:cxn ang="0">
                    <a:pos x="39" y="32"/>
                  </a:cxn>
                  <a:cxn ang="0">
                    <a:pos x="51" y="32"/>
                  </a:cxn>
                  <a:cxn ang="0">
                    <a:pos x="51" y="39"/>
                  </a:cxn>
                  <a:cxn ang="0">
                    <a:pos x="39" y="39"/>
                  </a:cxn>
                  <a:cxn ang="0">
                    <a:pos x="39" y="51"/>
                  </a:cxn>
                  <a:cxn ang="0">
                    <a:pos x="32" y="51"/>
                  </a:cxn>
                  <a:cxn ang="0">
                    <a:pos x="32" y="39"/>
                  </a:cxn>
                  <a:cxn ang="0">
                    <a:pos x="20" y="39"/>
                  </a:cxn>
                  <a:cxn ang="0">
                    <a:pos x="20" y="32"/>
                  </a:cxn>
                </a:cxnLst>
                <a:rect l="0" t="0" r="r" b="b"/>
                <a:pathLst>
                  <a:path w="71" h="70">
                    <a:moveTo>
                      <a:pt x="0" y="70"/>
                    </a:moveTo>
                    <a:lnTo>
                      <a:pt x="71" y="70"/>
                    </a:lnTo>
                    <a:lnTo>
                      <a:pt x="71" y="0"/>
                    </a:lnTo>
                    <a:lnTo>
                      <a:pt x="0" y="0"/>
                    </a:lnTo>
                    <a:lnTo>
                      <a:pt x="0" y="70"/>
                    </a:lnTo>
                    <a:close/>
                    <a:moveTo>
                      <a:pt x="20" y="32"/>
                    </a:moveTo>
                    <a:lnTo>
                      <a:pt x="32" y="32"/>
                    </a:lnTo>
                    <a:lnTo>
                      <a:pt x="32" y="19"/>
                    </a:lnTo>
                    <a:lnTo>
                      <a:pt x="39" y="19"/>
                    </a:lnTo>
                    <a:lnTo>
                      <a:pt x="39" y="32"/>
                    </a:lnTo>
                    <a:lnTo>
                      <a:pt x="51" y="32"/>
                    </a:lnTo>
                    <a:lnTo>
                      <a:pt x="51" y="39"/>
                    </a:lnTo>
                    <a:lnTo>
                      <a:pt x="39" y="39"/>
                    </a:lnTo>
                    <a:lnTo>
                      <a:pt x="39" y="51"/>
                    </a:lnTo>
                    <a:lnTo>
                      <a:pt x="32" y="51"/>
                    </a:lnTo>
                    <a:lnTo>
                      <a:pt x="32" y="39"/>
                    </a:lnTo>
                    <a:lnTo>
                      <a:pt x="20" y="39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79" name="Freeform 63"/>
              <p:cNvSpPr>
                <a:spLocks noEditPoints="1"/>
              </p:cNvSpPr>
              <p:nvPr/>
            </p:nvSpPr>
            <p:spPr bwMode="auto">
              <a:xfrm>
                <a:off x="1774337" y="1320377"/>
                <a:ext cx="138742" cy="124181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71" y="69"/>
                  </a:cxn>
                  <a:cxn ang="0">
                    <a:pos x="71" y="0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20" y="31"/>
                  </a:cxn>
                  <a:cxn ang="0">
                    <a:pos x="51" y="31"/>
                  </a:cxn>
                  <a:cxn ang="0">
                    <a:pos x="51" y="38"/>
                  </a:cxn>
                  <a:cxn ang="0">
                    <a:pos x="20" y="38"/>
                  </a:cxn>
                  <a:cxn ang="0">
                    <a:pos x="20" y="31"/>
                  </a:cxn>
                </a:cxnLst>
                <a:rect l="0" t="0" r="r" b="b"/>
                <a:pathLst>
                  <a:path w="71" h="69">
                    <a:moveTo>
                      <a:pt x="0" y="69"/>
                    </a:moveTo>
                    <a:lnTo>
                      <a:pt x="71" y="69"/>
                    </a:lnTo>
                    <a:lnTo>
                      <a:pt x="71" y="0"/>
                    </a:lnTo>
                    <a:lnTo>
                      <a:pt x="0" y="0"/>
                    </a:lnTo>
                    <a:lnTo>
                      <a:pt x="0" y="69"/>
                    </a:lnTo>
                    <a:close/>
                    <a:moveTo>
                      <a:pt x="20" y="31"/>
                    </a:moveTo>
                    <a:lnTo>
                      <a:pt x="51" y="31"/>
                    </a:lnTo>
                    <a:lnTo>
                      <a:pt x="51" y="38"/>
                    </a:lnTo>
                    <a:lnTo>
                      <a:pt x="20" y="38"/>
                    </a:lnTo>
                    <a:lnTo>
                      <a:pt x="20" y="3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0" name="Freeform 64"/>
              <p:cNvSpPr>
                <a:spLocks noEditPoints="1"/>
              </p:cNvSpPr>
              <p:nvPr/>
            </p:nvSpPr>
            <p:spPr bwMode="auto">
              <a:xfrm>
                <a:off x="1934574" y="1179999"/>
                <a:ext cx="136788" cy="12598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0"/>
                  </a:cxn>
                  <a:cxn ang="0">
                    <a:pos x="70" y="70"/>
                  </a:cxn>
                  <a:cxn ang="0">
                    <a:pos x="70" y="0"/>
                  </a:cxn>
                  <a:cxn ang="0">
                    <a:pos x="0" y="0"/>
                  </a:cxn>
                  <a:cxn ang="0">
                    <a:pos x="51" y="43"/>
                  </a:cxn>
                  <a:cxn ang="0">
                    <a:pos x="46" y="49"/>
                  </a:cxn>
                  <a:cxn ang="0">
                    <a:pos x="38" y="40"/>
                  </a:cxn>
                  <a:cxn ang="0">
                    <a:pos x="29" y="49"/>
                  </a:cxn>
                  <a:cxn ang="0">
                    <a:pos x="24" y="43"/>
                  </a:cxn>
                  <a:cxn ang="0">
                    <a:pos x="32" y="35"/>
                  </a:cxn>
                  <a:cxn ang="0">
                    <a:pos x="24" y="26"/>
                  </a:cxn>
                  <a:cxn ang="0">
                    <a:pos x="29" y="22"/>
                  </a:cxn>
                  <a:cxn ang="0">
                    <a:pos x="38" y="30"/>
                  </a:cxn>
                  <a:cxn ang="0">
                    <a:pos x="46" y="22"/>
                  </a:cxn>
                  <a:cxn ang="0">
                    <a:pos x="51" y="26"/>
                  </a:cxn>
                  <a:cxn ang="0">
                    <a:pos x="42" y="35"/>
                  </a:cxn>
                  <a:cxn ang="0">
                    <a:pos x="51" y="43"/>
                  </a:cxn>
                </a:cxnLst>
                <a:rect l="0" t="0" r="r" b="b"/>
                <a:pathLst>
                  <a:path w="70" h="70">
                    <a:moveTo>
                      <a:pt x="0" y="0"/>
                    </a:moveTo>
                    <a:lnTo>
                      <a:pt x="0" y="70"/>
                    </a:lnTo>
                    <a:lnTo>
                      <a:pt x="70" y="70"/>
                    </a:lnTo>
                    <a:lnTo>
                      <a:pt x="70" y="0"/>
                    </a:lnTo>
                    <a:lnTo>
                      <a:pt x="0" y="0"/>
                    </a:lnTo>
                    <a:close/>
                    <a:moveTo>
                      <a:pt x="51" y="43"/>
                    </a:moveTo>
                    <a:lnTo>
                      <a:pt x="46" y="49"/>
                    </a:lnTo>
                    <a:lnTo>
                      <a:pt x="38" y="40"/>
                    </a:lnTo>
                    <a:lnTo>
                      <a:pt x="29" y="49"/>
                    </a:lnTo>
                    <a:lnTo>
                      <a:pt x="24" y="43"/>
                    </a:lnTo>
                    <a:lnTo>
                      <a:pt x="32" y="35"/>
                    </a:lnTo>
                    <a:lnTo>
                      <a:pt x="24" y="26"/>
                    </a:lnTo>
                    <a:lnTo>
                      <a:pt x="29" y="22"/>
                    </a:lnTo>
                    <a:lnTo>
                      <a:pt x="38" y="30"/>
                    </a:lnTo>
                    <a:lnTo>
                      <a:pt x="46" y="22"/>
                    </a:lnTo>
                    <a:lnTo>
                      <a:pt x="51" y="26"/>
                    </a:lnTo>
                    <a:lnTo>
                      <a:pt x="42" y="35"/>
                    </a:lnTo>
                    <a:lnTo>
                      <a:pt x="51" y="4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1" name="Freeform 65"/>
              <p:cNvSpPr>
                <a:spLocks noEditPoints="1"/>
              </p:cNvSpPr>
              <p:nvPr/>
            </p:nvSpPr>
            <p:spPr bwMode="auto">
              <a:xfrm>
                <a:off x="1934574" y="1320377"/>
                <a:ext cx="136788" cy="124181"/>
              </a:xfrm>
              <a:custGeom>
                <a:avLst/>
                <a:gdLst/>
                <a:ahLst/>
                <a:cxnLst>
                  <a:cxn ang="0">
                    <a:pos x="0" y="77"/>
                  </a:cxn>
                  <a:cxn ang="0">
                    <a:pos x="78" y="77"/>
                  </a:cxn>
                  <a:cxn ang="0">
                    <a:pos x="78" y="0"/>
                  </a:cxn>
                  <a:cxn ang="0">
                    <a:pos x="0" y="0"/>
                  </a:cxn>
                  <a:cxn ang="0">
                    <a:pos x="0" y="77"/>
                  </a:cxn>
                  <a:cxn ang="0">
                    <a:pos x="47" y="56"/>
                  </a:cxn>
                  <a:cxn ang="0">
                    <a:pos x="46" y="58"/>
                  </a:cxn>
                  <a:cxn ang="0">
                    <a:pos x="44" y="60"/>
                  </a:cxn>
                  <a:cxn ang="0">
                    <a:pos x="41" y="60"/>
                  </a:cxn>
                  <a:cxn ang="0">
                    <a:pos x="39" y="60"/>
                  </a:cxn>
                  <a:cxn ang="0">
                    <a:pos x="37" y="58"/>
                  </a:cxn>
                  <a:cxn ang="0">
                    <a:pos x="35" y="56"/>
                  </a:cxn>
                  <a:cxn ang="0">
                    <a:pos x="35" y="54"/>
                  </a:cxn>
                  <a:cxn ang="0">
                    <a:pos x="35" y="51"/>
                  </a:cxn>
                  <a:cxn ang="0">
                    <a:pos x="37" y="49"/>
                  </a:cxn>
                  <a:cxn ang="0">
                    <a:pos x="39" y="48"/>
                  </a:cxn>
                  <a:cxn ang="0">
                    <a:pos x="41" y="47"/>
                  </a:cxn>
                  <a:cxn ang="0">
                    <a:pos x="44" y="48"/>
                  </a:cxn>
                  <a:cxn ang="0">
                    <a:pos x="46" y="49"/>
                  </a:cxn>
                  <a:cxn ang="0">
                    <a:pos x="47" y="51"/>
                  </a:cxn>
                  <a:cxn ang="0">
                    <a:pos x="47" y="54"/>
                  </a:cxn>
                  <a:cxn ang="0">
                    <a:pos x="47" y="56"/>
                  </a:cxn>
                  <a:cxn ang="0">
                    <a:pos x="35" y="20"/>
                  </a:cxn>
                  <a:cxn ang="0">
                    <a:pos x="37" y="18"/>
                  </a:cxn>
                  <a:cxn ang="0">
                    <a:pos x="39" y="17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6" y="18"/>
                  </a:cxn>
                  <a:cxn ang="0">
                    <a:pos x="47" y="20"/>
                  </a:cxn>
                  <a:cxn ang="0">
                    <a:pos x="47" y="23"/>
                  </a:cxn>
                  <a:cxn ang="0">
                    <a:pos x="47" y="25"/>
                  </a:cxn>
                  <a:cxn ang="0">
                    <a:pos x="46" y="27"/>
                  </a:cxn>
                  <a:cxn ang="0">
                    <a:pos x="44" y="29"/>
                  </a:cxn>
                  <a:cxn ang="0">
                    <a:pos x="41" y="29"/>
                  </a:cxn>
                  <a:cxn ang="0">
                    <a:pos x="39" y="29"/>
                  </a:cxn>
                  <a:cxn ang="0">
                    <a:pos x="37" y="27"/>
                  </a:cxn>
                  <a:cxn ang="0">
                    <a:pos x="35" y="25"/>
                  </a:cxn>
                  <a:cxn ang="0">
                    <a:pos x="35" y="23"/>
                  </a:cxn>
                  <a:cxn ang="0">
                    <a:pos x="35" y="20"/>
                  </a:cxn>
                  <a:cxn ang="0">
                    <a:pos x="24" y="34"/>
                  </a:cxn>
                  <a:cxn ang="0">
                    <a:pos x="59" y="34"/>
                  </a:cxn>
                  <a:cxn ang="0">
                    <a:pos x="59" y="43"/>
                  </a:cxn>
                  <a:cxn ang="0">
                    <a:pos x="24" y="43"/>
                  </a:cxn>
                  <a:cxn ang="0">
                    <a:pos x="24" y="34"/>
                  </a:cxn>
                </a:cxnLst>
                <a:rect l="0" t="0" r="r" b="b"/>
                <a:pathLst>
                  <a:path w="78" h="77">
                    <a:moveTo>
                      <a:pt x="0" y="77"/>
                    </a:moveTo>
                    <a:cubicBezTo>
                      <a:pt x="78" y="77"/>
                      <a:pt x="78" y="77"/>
                      <a:pt x="78" y="7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7"/>
                    </a:lnTo>
                    <a:close/>
                    <a:moveTo>
                      <a:pt x="47" y="56"/>
                    </a:moveTo>
                    <a:cubicBezTo>
                      <a:pt x="47" y="57"/>
                      <a:pt x="46" y="58"/>
                      <a:pt x="46" y="58"/>
                    </a:cubicBezTo>
                    <a:cubicBezTo>
                      <a:pt x="45" y="59"/>
                      <a:pt x="44" y="59"/>
                      <a:pt x="44" y="60"/>
                    </a:cubicBezTo>
                    <a:cubicBezTo>
                      <a:pt x="43" y="60"/>
                      <a:pt x="42" y="60"/>
                      <a:pt x="41" y="60"/>
                    </a:cubicBezTo>
                    <a:cubicBezTo>
                      <a:pt x="40" y="60"/>
                      <a:pt x="39" y="60"/>
                      <a:pt x="39" y="60"/>
                    </a:cubicBezTo>
                    <a:cubicBezTo>
                      <a:pt x="38" y="59"/>
                      <a:pt x="37" y="59"/>
                      <a:pt x="37" y="58"/>
                    </a:cubicBezTo>
                    <a:cubicBezTo>
                      <a:pt x="36" y="58"/>
                      <a:pt x="35" y="57"/>
                      <a:pt x="35" y="56"/>
                    </a:cubicBezTo>
                    <a:cubicBezTo>
                      <a:pt x="35" y="56"/>
                      <a:pt x="35" y="55"/>
                      <a:pt x="35" y="54"/>
                    </a:cubicBezTo>
                    <a:cubicBezTo>
                      <a:pt x="35" y="53"/>
                      <a:pt x="35" y="52"/>
                      <a:pt x="35" y="51"/>
                    </a:cubicBezTo>
                    <a:cubicBezTo>
                      <a:pt x="35" y="51"/>
                      <a:pt x="36" y="50"/>
                      <a:pt x="37" y="49"/>
                    </a:cubicBezTo>
                    <a:cubicBezTo>
                      <a:pt x="37" y="49"/>
                      <a:pt x="38" y="48"/>
                      <a:pt x="39" y="48"/>
                    </a:cubicBezTo>
                    <a:cubicBezTo>
                      <a:pt x="39" y="48"/>
                      <a:pt x="40" y="47"/>
                      <a:pt x="41" y="47"/>
                    </a:cubicBezTo>
                    <a:cubicBezTo>
                      <a:pt x="42" y="47"/>
                      <a:pt x="43" y="48"/>
                      <a:pt x="44" y="48"/>
                    </a:cubicBezTo>
                    <a:cubicBezTo>
                      <a:pt x="44" y="48"/>
                      <a:pt x="45" y="49"/>
                      <a:pt x="46" y="49"/>
                    </a:cubicBezTo>
                    <a:cubicBezTo>
                      <a:pt x="46" y="50"/>
                      <a:pt x="47" y="51"/>
                      <a:pt x="47" y="51"/>
                    </a:cubicBezTo>
                    <a:cubicBezTo>
                      <a:pt x="47" y="52"/>
                      <a:pt x="47" y="53"/>
                      <a:pt x="47" y="54"/>
                    </a:cubicBezTo>
                    <a:cubicBezTo>
                      <a:pt x="47" y="55"/>
                      <a:pt x="47" y="56"/>
                      <a:pt x="47" y="56"/>
                    </a:cubicBezTo>
                    <a:close/>
                    <a:moveTo>
                      <a:pt x="35" y="20"/>
                    </a:moveTo>
                    <a:cubicBezTo>
                      <a:pt x="35" y="19"/>
                      <a:pt x="36" y="19"/>
                      <a:pt x="37" y="18"/>
                    </a:cubicBezTo>
                    <a:cubicBezTo>
                      <a:pt x="37" y="18"/>
                      <a:pt x="38" y="17"/>
                      <a:pt x="39" y="17"/>
                    </a:cubicBezTo>
                    <a:cubicBezTo>
                      <a:pt x="39" y="16"/>
                      <a:pt x="40" y="16"/>
                      <a:pt x="41" y="16"/>
                    </a:cubicBezTo>
                    <a:cubicBezTo>
                      <a:pt x="42" y="16"/>
                      <a:pt x="43" y="16"/>
                      <a:pt x="44" y="17"/>
                    </a:cubicBezTo>
                    <a:cubicBezTo>
                      <a:pt x="44" y="17"/>
                      <a:pt x="45" y="18"/>
                      <a:pt x="46" y="18"/>
                    </a:cubicBezTo>
                    <a:cubicBezTo>
                      <a:pt x="46" y="19"/>
                      <a:pt x="47" y="19"/>
                      <a:pt x="47" y="20"/>
                    </a:cubicBezTo>
                    <a:cubicBezTo>
                      <a:pt x="47" y="21"/>
                      <a:pt x="47" y="22"/>
                      <a:pt x="47" y="23"/>
                    </a:cubicBezTo>
                    <a:cubicBezTo>
                      <a:pt x="47" y="24"/>
                      <a:pt x="47" y="25"/>
                      <a:pt x="47" y="25"/>
                    </a:cubicBezTo>
                    <a:cubicBezTo>
                      <a:pt x="47" y="26"/>
                      <a:pt x="46" y="27"/>
                      <a:pt x="46" y="27"/>
                    </a:cubicBezTo>
                    <a:cubicBezTo>
                      <a:pt x="45" y="28"/>
                      <a:pt x="44" y="28"/>
                      <a:pt x="44" y="29"/>
                    </a:cubicBezTo>
                    <a:cubicBezTo>
                      <a:pt x="43" y="29"/>
                      <a:pt x="42" y="29"/>
                      <a:pt x="41" y="29"/>
                    </a:cubicBezTo>
                    <a:cubicBezTo>
                      <a:pt x="40" y="29"/>
                      <a:pt x="39" y="29"/>
                      <a:pt x="39" y="29"/>
                    </a:cubicBezTo>
                    <a:cubicBezTo>
                      <a:pt x="38" y="28"/>
                      <a:pt x="37" y="28"/>
                      <a:pt x="37" y="27"/>
                    </a:cubicBezTo>
                    <a:cubicBezTo>
                      <a:pt x="36" y="27"/>
                      <a:pt x="35" y="26"/>
                      <a:pt x="35" y="25"/>
                    </a:cubicBezTo>
                    <a:cubicBezTo>
                      <a:pt x="35" y="25"/>
                      <a:pt x="35" y="24"/>
                      <a:pt x="35" y="23"/>
                    </a:cubicBezTo>
                    <a:cubicBezTo>
                      <a:pt x="35" y="22"/>
                      <a:pt x="35" y="21"/>
                      <a:pt x="35" y="20"/>
                    </a:cubicBezTo>
                    <a:close/>
                    <a:moveTo>
                      <a:pt x="24" y="3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24" y="43"/>
                      <a:pt x="24" y="43"/>
                      <a:pt x="24" y="43"/>
                    </a:cubicBezTo>
                    <a:lnTo>
                      <a:pt x="24" y="3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2" name="Freeform 66"/>
              <p:cNvSpPr>
                <a:spLocks/>
              </p:cNvSpPr>
              <p:nvPr/>
            </p:nvSpPr>
            <p:spPr bwMode="auto">
              <a:xfrm>
                <a:off x="293121" y="3478244"/>
                <a:ext cx="275530" cy="302353"/>
              </a:xfrm>
              <a:custGeom>
                <a:avLst/>
                <a:gdLst/>
                <a:ahLst/>
                <a:cxnLst>
                  <a:cxn ang="0">
                    <a:pos x="10" y="133"/>
                  </a:cxn>
                  <a:cxn ang="0">
                    <a:pos x="26" y="140"/>
                  </a:cxn>
                  <a:cxn ang="0">
                    <a:pos x="48" y="118"/>
                  </a:cxn>
                  <a:cxn ang="0">
                    <a:pos x="26" y="96"/>
                  </a:cxn>
                  <a:cxn ang="0">
                    <a:pos x="10" y="103"/>
                  </a:cxn>
                  <a:cxn ang="0">
                    <a:pos x="1" y="103"/>
                  </a:cxn>
                  <a:cxn ang="0">
                    <a:pos x="1" y="52"/>
                  </a:cxn>
                  <a:cxn ang="0">
                    <a:pos x="64" y="52"/>
                  </a:cxn>
                  <a:cxn ang="0">
                    <a:pos x="64" y="44"/>
                  </a:cxn>
                  <a:cxn ang="0">
                    <a:pos x="56" y="25"/>
                  </a:cxn>
                  <a:cxn ang="0">
                    <a:pos x="82" y="0"/>
                  </a:cxn>
                  <a:cxn ang="0">
                    <a:pos x="107" y="26"/>
                  </a:cxn>
                  <a:cxn ang="0">
                    <a:pos x="100" y="44"/>
                  </a:cxn>
                  <a:cxn ang="0">
                    <a:pos x="99" y="52"/>
                  </a:cxn>
                  <a:cxn ang="0">
                    <a:pos x="156" y="52"/>
                  </a:cxn>
                  <a:cxn ang="0">
                    <a:pos x="156" y="103"/>
                  </a:cxn>
                  <a:cxn ang="0">
                    <a:pos x="148" y="103"/>
                  </a:cxn>
                  <a:cxn ang="0">
                    <a:pos x="133" y="96"/>
                  </a:cxn>
                  <a:cxn ang="0">
                    <a:pos x="111" y="118"/>
                  </a:cxn>
                  <a:cxn ang="0">
                    <a:pos x="133" y="140"/>
                  </a:cxn>
                  <a:cxn ang="0">
                    <a:pos x="148" y="134"/>
                  </a:cxn>
                  <a:cxn ang="0">
                    <a:pos x="156" y="134"/>
                  </a:cxn>
                  <a:cxn ang="0">
                    <a:pos x="156" y="186"/>
                  </a:cxn>
                  <a:cxn ang="0">
                    <a:pos x="96" y="186"/>
                  </a:cxn>
                  <a:cxn ang="0">
                    <a:pos x="96" y="180"/>
                  </a:cxn>
                  <a:cxn ang="0">
                    <a:pos x="103" y="165"/>
                  </a:cxn>
                  <a:cxn ang="0">
                    <a:pos x="81" y="143"/>
                  </a:cxn>
                  <a:cxn ang="0">
                    <a:pos x="59" y="165"/>
                  </a:cxn>
                  <a:cxn ang="0">
                    <a:pos x="66" y="180"/>
                  </a:cxn>
                  <a:cxn ang="0">
                    <a:pos x="66" y="186"/>
                  </a:cxn>
                  <a:cxn ang="0">
                    <a:pos x="0" y="186"/>
                  </a:cxn>
                  <a:cxn ang="0">
                    <a:pos x="1" y="133"/>
                  </a:cxn>
                  <a:cxn ang="0">
                    <a:pos x="10" y="133"/>
                  </a:cxn>
                </a:cxnLst>
                <a:rect l="0" t="0" r="r" b="b"/>
                <a:pathLst>
                  <a:path w="156" h="186">
                    <a:moveTo>
                      <a:pt x="10" y="133"/>
                    </a:moveTo>
                    <a:cubicBezTo>
                      <a:pt x="14" y="137"/>
                      <a:pt x="20" y="140"/>
                      <a:pt x="26" y="140"/>
                    </a:cubicBezTo>
                    <a:cubicBezTo>
                      <a:pt x="38" y="140"/>
                      <a:pt x="48" y="130"/>
                      <a:pt x="48" y="118"/>
                    </a:cubicBezTo>
                    <a:cubicBezTo>
                      <a:pt x="48" y="106"/>
                      <a:pt x="38" y="96"/>
                      <a:pt x="26" y="96"/>
                    </a:cubicBezTo>
                    <a:cubicBezTo>
                      <a:pt x="20" y="96"/>
                      <a:pt x="14" y="99"/>
                      <a:pt x="10" y="103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59" y="39"/>
                      <a:pt x="56" y="33"/>
                      <a:pt x="56" y="25"/>
                    </a:cubicBezTo>
                    <a:cubicBezTo>
                      <a:pt x="56" y="11"/>
                      <a:pt x="68" y="0"/>
                      <a:pt x="82" y="0"/>
                    </a:cubicBezTo>
                    <a:cubicBezTo>
                      <a:pt x="96" y="0"/>
                      <a:pt x="107" y="11"/>
                      <a:pt x="107" y="26"/>
                    </a:cubicBezTo>
                    <a:cubicBezTo>
                      <a:pt x="107" y="33"/>
                      <a:pt x="104" y="39"/>
                      <a:pt x="100" y="44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56" y="103"/>
                      <a:pt x="156" y="103"/>
                      <a:pt x="156" y="103"/>
                    </a:cubicBezTo>
                    <a:cubicBezTo>
                      <a:pt x="148" y="103"/>
                      <a:pt x="148" y="103"/>
                      <a:pt x="148" y="103"/>
                    </a:cubicBezTo>
                    <a:cubicBezTo>
                      <a:pt x="144" y="99"/>
                      <a:pt x="139" y="96"/>
                      <a:pt x="133" y="96"/>
                    </a:cubicBezTo>
                    <a:cubicBezTo>
                      <a:pt x="121" y="96"/>
                      <a:pt x="111" y="106"/>
                      <a:pt x="111" y="118"/>
                    </a:cubicBezTo>
                    <a:cubicBezTo>
                      <a:pt x="111" y="130"/>
                      <a:pt x="120" y="140"/>
                      <a:pt x="133" y="140"/>
                    </a:cubicBezTo>
                    <a:cubicBezTo>
                      <a:pt x="139" y="140"/>
                      <a:pt x="144" y="138"/>
                      <a:pt x="148" y="134"/>
                    </a:cubicBezTo>
                    <a:cubicBezTo>
                      <a:pt x="156" y="134"/>
                      <a:pt x="156" y="134"/>
                      <a:pt x="156" y="134"/>
                    </a:cubicBezTo>
                    <a:cubicBezTo>
                      <a:pt x="156" y="186"/>
                      <a:pt x="156" y="186"/>
                      <a:pt x="156" y="186"/>
                    </a:cubicBezTo>
                    <a:cubicBezTo>
                      <a:pt x="96" y="186"/>
                      <a:pt x="96" y="186"/>
                      <a:pt x="96" y="186"/>
                    </a:cubicBezTo>
                    <a:cubicBezTo>
                      <a:pt x="96" y="180"/>
                      <a:pt x="96" y="180"/>
                      <a:pt x="96" y="180"/>
                    </a:cubicBezTo>
                    <a:cubicBezTo>
                      <a:pt x="100" y="176"/>
                      <a:pt x="103" y="171"/>
                      <a:pt x="103" y="165"/>
                    </a:cubicBezTo>
                    <a:cubicBezTo>
                      <a:pt x="103" y="153"/>
                      <a:pt x="93" y="143"/>
                      <a:pt x="81" y="143"/>
                    </a:cubicBezTo>
                    <a:cubicBezTo>
                      <a:pt x="69" y="143"/>
                      <a:pt x="59" y="152"/>
                      <a:pt x="59" y="165"/>
                    </a:cubicBezTo>
                    <a:cubicBezTo>
                      <a:pt x="59" y="171"/>
                      <a:pt x="62" y="176"/>
                      <a:pt x="66" y="180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1" y="133"/>
                      <a:pt x="1" y="133"/>
                      <a:pt x="1" y="133"/>
                    </a:cubicBezTo>
                    <a:lnTo>
                      <a:pt x="10" y="13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3" name="Rectangle 67"/>
              <p:cNvSpPr>
                <a:spLocks noChangeArrowheads="1"/>
              </p:cNvSpPr>
              <p:nvPr/>
            </p:nvSpPr>
            <p:spPr bwMode="auto">
              <a:xfrm>
                <a:off x="3275095" y="2958124"/>
                <a:ext cx="89889" cy="6479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4" name="Freeform 68"/>
              <p:cNvSpPr>
                <a:spLocks/>
              </p:cNvSpPr>
              <p:nvPr/>
            </p:nvSpPr>
            <p:spPr bwMode="auto">
              <a:xfrm>
                <a:off x="3228196" y="2608978"/>
                <a:ext cx="183686" cy="332949"/>
              </a:xfrm>
              <a:custGeom>
                <a:avLst/>
                <a:gdLst/>
                <a:ahLst/>
                <a:cxnLst>
                  <a:cxn ang="0">
                    <a:pos x="104" y="124"/>
                  </a:cxn>
                  <a:cxn ang="0">
                    <a:pos x="92" y="87"/>
                  </a:cxn>
                  <a:cxn ang="0">
                    <a:pos x="66" y="17"/>
                  </a:cxn>
                  <a:cxn ang="0">
                    <a:pos x="71" y="9"/>
                  </a:cxn>
                  <a:cxn ang="0">
                    <a:pos x="62" y="0"/>
                  </a:cxn>
                  <a:cxn ang="0">
                    <a:pos x="56" y="3"/>
                  </a:cxn>
                  <a:cxn ang="0">
                    <a:pos x="56" y="99"/>
                  </a:cxn>
                  <a:cxn ang="0">
                    <a:pos x="66" y="113"/>
                  </a:cxn>
                  <a:cxn ang="0">
                    <a:pos x="52" y="127"/>
                  </a:cxn>
                  <a:cxn ang="0">
                    <a:pos x="38" y="113"/>
                  </a:cxn>
                  <a:cxn ang="0">
                    <a:pos x="48" y="99"/>
                  </a:cxn>
                  <a:cxn ang="0">
                    <a:pos x="48" y="3"/>
                  </a:cxn>
                  <a:cxn ang="0">
                    <a:pos x="42" y="0"/>
                  </a:cxn>
                  <a:cxn ang="0">
                    <a:pos x="33" y="9"/>
                  </a:cxn>
                  <a:cxn ang="0">
                    <a:pos x="38" y="17"/>
                  </a:cxn>
                  <a:cxn ang="0">
                    <a:pos x="9" y="90"/>
                  </a:cxn>
                  <a:cxn ang="0">
                    <a:pos x="0" y="124"/>
                  </a:cxn>
                  <a:cxn ang="0">
                    <a:pos x="16" y="167"/>
                  </a:cxn>
                  <a:cxn ang="0">
                    <a:pos x="12" y="205"/>
                  </a:cxn>
                  <a:cxn ang="0">
                    <a:pos x="91" y="205"/>
                  </a:cxn>
                  <a:cxn ang="0">
                    <a:pos x="87" y="167"/>
                  </a:cxn>
                  <a:cxn ang="0">
                    <a:pos x="104" y="124"/>
                  </a:cxn>
                </a:cxnLst>
                <a:rect l="0" t="0" r="r" b="b"/>
                <a:pathLst>
                  <a:path w="104" h="205">
                    <a:moveTo>
                      <a:pt x="104" y="124"/>
                    </a:moveTo>
                    <a:cubicBezTo>
                      <a:pt x="104" y="110"/>
                      <a:pt x="100" y="97"/>
                      <a:pt x="92" y="87"/>
                    </a:cubicBezTo>
                    <a:cubicBezTo>
                      <a:pt x="85" y="74"/>
                      <a:pt x="72" y="55"/>
                      <a:pt x="66" y="17"/>
                    </a:cubicBezTo>
                    <a:cubicBezTo>
                      <a:pt x="69" y="15"/>
                      <a:pt x="71" y="13"/>
                      <a:pt x="71" y="9"/>
                    </a:cubicBezTo>
                    <a:cubicBezTo>
                      <a:pt x="71" y="4"/>
                      <a:pt x="67" y="0"/>
                      <a:pt x="62" y="0"/>
                    </a:cubicBezTo>
                    <a:cubicBezTo>
                      <a:pt x="60" y="0"/>
                      <a:pt x="58" y="2"/>
                      <a:pt x="56" y="3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62" y="101"/>
                      <a:pt x="66" y="106"/>
                      <a:pt x="66" y="113"/>
                    </a:cubicBezTo>
                    <a:cubicBezTo>
                      <a:pt x="66" y="120"/>
                      <a:pt x="59" y="127"/>
                      <a:pt x="52" y="127"/>
                    </a:cubicBezTo>
                    <a:cubicBezTo>
                      <a:pt x="44" y="127"/>
                      <a:pt x="38" y="120"/>
                      <a:pt x="38" y="113"/>
                    </a:cubicBezTo>
                    <a:cubicBezTo>
                      <a:pt x="38" y="106"/>
                      <a:pt x="42" y="101"/>
                      <a:pt x="48" y="99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2"/>
                      <a:pt x="44" y="0"/>
                      <a:pt x="42" y="0"/>
                    </a:cubicBezTo>
                    <a:cubicBezTo>
                      <a:pt x="37" y="0"/>
                      <a:pt x="33" y="4"/>
                      <a:pt x="33" y="9"/>
                    </a:cubicBezTo>
                    <a:cubicBezTo>
                      <a:pt x="33" y="12"/>
                      <a:pt x="35" y="15"/>
                      <a:pt x="38" y="17"/>
                    </a:cubicBezTo>
                    <a:cubicBezTo>
                      <a:pt x="31" y="59"/>
                      <a:pt x="16" y="77"/>
                      <a:pt x="9" y="90"/>
                    </a:cubicBezTo>
                    <a:cubicBezTo>
                      <a:pt x="3" y="100"/>
                      <a:pt x="0" y="111"/>
                      <a:pt x="0" y="124"/>
                    </a:cubicBezTo>
                    <a:cubicBezTo>
                      <a:pt x="0" y="141"/>
                      <a:pt x="6" y="156"/>
                      <a:pt x="16" y="167"/>
                    </a:cubicBezTo>
                    <a:cubicBezTo>
                      <a:pt x="12" y="205"/>
                      <a:pt x="12" y="205"/>
                      <a:pt x="12" y="205"/>
                    </a:cubicBezTo>
                    <a:cubicBezTo>
                      <a:pt x="91" y="205"/>
                      <a:pt x="91" y="205"/>
                      <a:pt x="91" y="205"/>
                    </a:cubicBezTo>
                    <a:cubicBezTo>
                      <a:pt x="87" y="167"/>
                      <a:pt x="87" y="167"/>
                      <a:pt x="87" y="167"/>
                    </a:cubicBezTo>
                    <a:cubicBezTo>
                      <a:pt x="98" y="156"/>
                      <a:pt x="104" y="141"/>
                      <a:pt x="104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5" name="Freeform 69"/>
              <p:cNvSpPr>
                <a:spLocks noEditPoints="1"/>
              </p:cNvSpPr>
              <p:nvPr/>
            </p:nvSpPr>
            <p:spPr bwMode="auto">
              <a:xfrm>
                <a:off x="3722586" y="1476953"/>
                <a:ext cx="144604" cy="13317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41"/>
                  </a:cxn>
                  <a:cxn ang="0">
                    <a:pos x="41" y="82"/>
                  </a:cxn>
                  <a:cxn ang="0">
                    <a:pos x="82" y="41"/>
                  </a:cxn>
                  <a:cxn ang="0">
                    <a:pos x="41" y="0"/>
                  </a:cxn>
                  <a:cxn ang="0">
                    <a:pos x="41" y="61"/>
                  </a:cxn>
                  <a:cxn ang="0">
                    <a:pos x="22" y="41"/>
                  </a:cxn>
                  <a:cxn ang="0">
                    <a:pos x="41" y="21"/>
                  </a:cxn>
                  <a:cxn ang="0">
                    <a:pos x="61" y="41"/>
                  </a:cxn>
                  <a:cxn ang="0">
                    <a:pos x="41" y="61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9" y="0"/>
                      <a:pt x="0" y="18"/>
                      <a:pt x="0" y="41"/>
                    </a:cubicBezTo>
                    <a:cubicBezTo>
                      <a:pt x="0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8"/>
                      <a:pt x="64" y="0"/>
                      <a:pt x="41" y="0"/>
                    </a:cubicBezTo>
                    <a:close/>
                    <a:moveTo>
                      <a:pt x="41" y="61"/>
                    </a:moveTo>
                    <a:cubicBezTo>
                      <a:pt x="30" y="61"/>
                      <a:pt x="22" y="52"/>
                      <a:pt x="22" y="41"/>
                    </a:cubicBezTo>
                    <a:cubicBezTo>
                      <a:pt x="22" y="30"/>
                      <a:pt x="30" y="21"/>
                      <a:pt x="41" y="21"/>
                    </a:cubicBezTo>
                    <a:cubicBezTo>
                      <a:pt x="52" y="21"/>
                      <a:pt x="61" y="30"/>
                      <a:pt x="61" y="41"/>
                    </a:cubicBezTo>
                    <a:cubicBezTo>
                      <a:pt x="61" y="52"/>
                      <a:pt x="52" y="61"/>
                      <a:pt x="41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6" name="Freeform 70"/>
              <p:cNvSpPr>
                <a:spLocks noEditPoints="1"/>
              </p:cNvSpPr>
              <p:nvPr/>
            </p:nvSpPr>
            <p:spPr bwMode="auto">
              <a:xfrm>
                <a:off x="3558441" y="1476953"/>
                <a:ext cx="144604" cy="13317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41"/>
                  </a:cxn>
                  <a:cxn ang="0">
                    <a:pos x="41" y="82"/>
                  </a:cxn>
                  <a:cxn ang="0">
                    <a:pos x="82" y="41"/>
                  </a:cxn>
                  <a:cxn ang="0">
                    <a:pos x="41" y="0"/>
                  </a:cxn>
                  <a:cxn ang="0">
                    <a:pos x="41" y="61"/>
                  </a:cxn>
                  <a:cxn ang="0">
                    <a:pos x="21" y="41"/>
                  </a:cxn>
                  <a:cxn ang="0">
                    <a:pos x="41" y="21"/>
                  </a:cxn>
                  <a:cxn ang="0">
                    <a:pos x="61" y="41"/>
                  </a:cxn>
                  <a:cxn ang="0">
                    <a:pos x="41" y="61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8" y="0"/>
                      <a:pt x="0" y="18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63" y="82"/>
                      <a:pt x="82" y="64"/>
                      <a:pt x="82" y="41"/>
                    </a:cubicBezTo>
                    <a:cubicBezTo>
                      <a:pt x="82" y="18"/>
                      <a:pt x="63" y="0"/>
                      <a:pt x="41" y="0"/>
                    </a:cubicBezTo>
                    <a:close/>
                    <a:moveTo>
                      <a:pt x="41" y="61"/>
                    </a:moveTo>
                    <a:cubicBezTo>
                      <a:pt x="30" y="61"/>
                      <a:pt x="21" y="52"/>
                      <a:pt x="21" y="41"/>
                    </a:cubicBezTo>
                    <a:cubicBezTo>
                      <a:pt x="21" y="30"/>
                      <a:pt x="30" y="21"/>
                      <a:pt x="41" y="21"/>
                    </a:cubicBezTo>
                    <a:cubicBezTo>
                      <a:pt x="52" y="21"/>
                      <a:pt x="61" y="30"/>
                      <a:pt x="61" y="41"/>
                    </a:cubicBezTo>
                    <a:cubicBezTo>
                      <a:pt x="61" y="52"/>
                      <a:pt x="52" y="61"/>
                      <a:pt x="41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7" name="Freeform 71"/>
              <p:cNvSpPr>
                <a:spLocks noEditPoints="1"/>
              </p:cNvSpPr>
              <p:nvPr/>
            </p:nvSpPr>
            <p:spPr bwMode="auto">
              <a:xfrm>
                <a:off x="3581890" y="1304179"/>
                <a:ext cx="271622" cy="197969"/>
              </a:xfrm>
              <a:custGeom>
                <a:avLst/>
                <a:gdLst/>
                <a:ahLst/>
                <a:cxnLst>
                  <a:cxn ang="0">
                    <a:pos x="154" y="0"/>
                  </a:cxn>
                  <a:cxn ang="0">
                    <a:pos x="75" y="74"/>
                  </a:cxn>
                  <a:cxn ang="0">
                    <a:pos x="75" y="73"/>
                  </a:cxn>
                  <a:cxn ang="0">
                    <a:pos x="0" y="1"/>
                  </a:cxn>
                  <a:cxn ang="0">
                    <a:pos x="0" y="49"/>
                  </a:cxn>
                  <a:cxn ang="0">
                    <a:pos x="75" y="122"/>
                  </a:cxn>
                  <a:cxn ang="0">
                    <a:pos x="150" y="49"/>
                  </a:cxn>
                  <a:cxn ang="0">
                    <a:pos x="154" y="0"/>
                  </a:cxn>
                  <a:cxn ang="0">
                    <a:pos x="76" y="104"/>
                  </a:cxn>
                  <a:cxn ang="0">
                    <a:pos x="66" y="94"/>
                  </a:cxn>
                  <a:cxn ang="0">
                    <a:pos x="76" y="83"/>
                  </a:cxn>
                  <a:cxn ang="0">
                    <a:pos x="87" y="94"/>
                  </a:cxn>
                  <a:cxn ang="0">
                    <a:pos x="76" y="104"/>
                  </a:cxn>
                </a:cxnLst>
                <a:rect l="0" t="0" r="r" b="b"/>
                <a:pathLst>
                  <a:path w="154" h="122">
                    <a:moveTo>
                      <a:pt x="154" y="0"/>
                    </a:moveTo>
                    <a:cubicBezTo>
                      <a:pt x="75" y="74"/>
                      <a:pt x="75" y="74"/>
                      <a:pt x="75" y="74"/>
                    </a:cubicBezTo>
                    <a:cubicBezTo>
                      <a:pt x="75" y="73"/>
                      <a:pt x="75" y="73"/>
                      <a:pt x="75" y="7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5" y="122"/>
                      <a:pt x="75" y="122"/>
                      <a:pt x="75" y="122"/>
                    </a:cubicBezTo>
                    <a:cubicBezTo>
                      <a:pt x="150" y="49"/>
                      <a:pt x="150" y="49"/>
                      <a:pt x="150" y="49"/>
                    </a:cubicBezTo>
                    <a:lnTo>
                      <a:pt x="154" y="0"/>
                    </a:lnTo>
                    <a:close/>
                    <a:moveTo>
                      <a:pt x="76" y="104"/>
                    </a:moveTo>
                    <a:cubicBezTo>
                      <a:pt x="70" y="104"/>
                      <a:pt x="66" y="99"/>
                      <a:pt x="66" y="94"/>
                    </a:cubicBezTo>
                    <a:cubicBezTo>
                      <a:pt x="66" y="88"/>
                      <a:pt x="70" y="83"/>
                      <a:pt x="76" y="83"/>
                    </a:cubicBezTo>
                    <a:cubicBezTo>
                      <a:pt x="82" y="83"/>
                      <a:pt x="87" y="88"/>
                      <a:pt x="87" y="94"/>
                    </a:cubicBezTo>
                    <a:cubicBezTo>
                      <a:pt x="87" y="99"/>
                      <a:pt x="82" y="104"/>
                      <a:pt x="76" y="1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8" name="Freeform 72"/>
              <p:cNvSpPr>
                <a:spLocks noEditPoints="1"/>
              </p:cNvSpPr>
              <p:nvPr/>
            </p:nvSpPr>
            <p:spPr bwMode="auto">
              <a:xfrm>
                <a:off x="269671" y="4140542"/>
                <a:ext cx="257943" cy="257360"/>
              </a:xfrm>
              <a:custGeom>
                <a:avLst/>
                <a:gdLst/>
                <a:ahLst/>
                <a:cxnLst>
                  <a:cxn ang="0">
                    <a:pos x="109" y="98"/>
                  </a:cxn>
                  <a:cxn ang="0">
                    <a:pos x="115" y="93"/>
                  </a:cxn>
                  <a:cxn ang="0">
                    <a:pos x="107" y="84"/>
                  </a:cxn>
                  <a:cxn ang="0">
                    <a:pos x="114" y="57"/>
                  </a:cxn>
                  <a:cxn ang="0">
                    <a:pos x="57" y="0"/>
                  </a:cxn>
                  <a:cxn ang="0">
                    <a:pos x="0" y="57"/>
                  </a:cxn>
                  <a:cxn ang="0">
                    <a:pos x="57" y="113"/>
                  </a:cxn>
                  <a:cxn ang="0">
                    <a:pos x="76" y="110"/>
                  </a:cxn>
                  <a:cxn ang="0">
                    <a:pos x="84" y="119"/>
                  </a:cxn>
                  <a:cxn ang="0">
                    <a:pos x="91" y="113"/>
                  </a:cxn>
                  <a:cxn ang="0">
                    <a:pos x="129" y="158"/>
                  </a:cxn>
                  <a:cxn ang="0">
                    <a:pos x="147" y="143"/>
                  </a:cxn>
                  <a:cxn ang="0">
                    <a:pos x="109" y="98"/>
                  </a:cxn>
                  <a:cxn ang="0">
                    <a:pos x="24" y="57"/>
                  </a:cxn>
                  <a:cxn ang="0">
                    <a:pos x="57" y="24"/>
                  </a:cxn>
                  <a:cxn ang="0">
                    <a:pos x="90" y="57"/>
                  </a:cxn>
                  <a:cxn ang="0">
                    <a:pos x="57" y="90"/>
                  </a:cxn>
                  <a:cxn ang="0">
                    <a:pos x="24" y="57"/>
                  </a:cxn>
                </a:cxnLst>
                <a:rect l="0" t="0" r="r" b="b"/>
                <a:pathLst>
                  <a:path w="147" h="158">
                    <a:moveTo>
                      <a:pt x="109" y="98"/>
                    </a:moveTo>
                    <a:cubicBezTo>
                      <a:pt x="115" y="93"/>
                      <a:pt x="115" y="93"/>
                      <a:pt x="115" y="93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11" y="76"/>
                      <a:pt x="114" y="6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6" y="0"/>
                      <a:pt x="0" y="26"/>
                      <a:pt x="0" y="57"/>
                    </a:cubicBezTo>
                    <a:cubicBezTo>
                      <a:pt x="0" y="88"/>
                      <a:pt x="26" y="113"/>
                      <a:pt x="57" y="113"/>
                    </a:cubicBezTo>
                    <a:cubicBezTo>
                      <a:pt x="64" y="113"/>
                      <a:pt x="70" y="112"/>
                      <a:pt x="76" y="110"/>
                    </a:cubicBezTo>
                    <a:cubicBezTo>
                      <a:pt x="84" y="119"/>
                      <a:pt x="84" y="119"/>
                      <a:pt x="84" y="119"/>
                    </a:cubicBezTo>
                    <a:cubicBezTo>
                      <a:pt x="91" y="113"/>
                      <a:pt x="91" y="113"/>
                      <a:pt x="91" y="113"/>
                    </a:cubicBezTo>
                    <a:cubicBezTo>
                      <a:pt x="129" y="158"/>
                      <a:pt x="129" y="158"/>
                      <a:pt x="129" y="158"/>
                    </a:cubicBezTo>
                    <a:cubicBezTo>
                      <a:pt x="147" y="143"/>
                      <a:pt x="147" y="143"/>
                      <a:pt x="147" y="143"/>
                    </a:cubicBezTo>
                    <a:lnTo>
                      <a:pt x="109" y="98"/>
                    </a:lnTo>
                    <a:close/>
                    <a:moveTo>
                      <a:pt x="24" y="57"/>
                    </a:moveTo>
                    <a:cubicBezTo>
                      <a:pt x="24" y="39"/>
                      <a:pt x="39" y="24"/>
                      <a:pt x="57" y="24"/>
                    </a:cubicBezTo>
                    <a:cubicBezTo>
                      <a:pt x="75" y="24"/>
                      <a:pt x="90" y="39"/>
                      <a:pt x="90" y="57"/>
                    </a:cubicBezTo>
                    <a:cubicBezTo>
                      <a:pt x="90" y="75"/>
                      <a:pt x="75" y="90"/>
                      <a:pt x="57" y="90"/>
                    </a:cubicBezTo>
                    <a:cubicBezTo>
                      <a:pt x="39" y="90"/>
                      <a:pt x="24" y="75"/>
                      <a:pt x="24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89" name="Freeform 73"/>
              <p:cNvSpPr>
                <a:spLocks/>
              </p:cNvSpPr>
              <p:nvPr/>
            </p:nvSpPr>
            <p:spPr bwMode="auto">
              <a:xfrm>
                <a:off x="162195" y="2835743"/>
                <a:ext cx="269667" cy="246562"/>
              </a:xfrm>
              <a:custGeom>
                <a:avLst/>
                <a:gdLst/>
                <a:ahLst/>
                <a:cxnLst>
                  <a:cxn ang="0">
                    <a:pos x="69" y="95"/>
                  </a:cxn>
                  <a:cxn ang="0">
                    <a:pos x="112" y="137"/>
                  </a:cxn>
                  <a:cxn ang="0">
                    <a:pos x="138" y="112"/>
                  </a:cxn>
                  <a:cxn ang="0">
                    <a:pos x="95" y="69"/>
                  </a:cxn>
                  <a:cxn ang="0">
                    <a:pos x="138" y="25"/>
                  </a:cxn>
                  <a:cxn ang="0">
                    <a:pos x="112" y="0"/>
                  </a:cxn>
                  <a:cxn ang="0">
                    <a:pos x="69" y="44"/>
                  </a:cxn>
                  <a:cxn ang="0">
                    <a:pos x="26" y="0"/>
                  </a:cxn>
                  <a:cxn ang="0">
                    <a:pos x="0" y="25"/>
                  </a:cxn>
                  <a:cxn ang="0">
                    <a:pos x="44" y="69"/>
                  </a:cxn>
                  <a:cxn ang="0">
                    <a:pos x="0" y="112"/>
                  </a:cxn>
                  <a:cxn ang="0">
                    <a:pos x="26" y="137"/>
                  </a:cxn>
                  <a:cxn ang="0">
                    <a:pos x="69" y="95"/>
                  </a:cxn>
                </a:cxnLst>
                <a:rect l="0" t="0" r="r" b="b"/>
                <a:pathLst>
                  <a:path w="138" h="137">
                    <a:moveTo>
                      <a:pt x="69" y="95"/>
                    </a:moveTo>
                    <a:lnTo>
                      <a:pt x="112" y="137"/>
                    </a:lnTo>
                    <a:lnTo>
                      <a:pt x="138" y="112"/>
                    </a:lnTo>
                    <a:lnTo>
                      <a:pt x="95" y="69"/>
                    </a:lnTo>
                    <a:lnTo>
                      <a:pt x="138" y="25"/>
                    </a:lnTo>
                    <a:lnTo>
                      <a:pt x="112" y="0"/>
                    </a:lnTo>
                    <a:lnTo>
                      <a:pt x="69" y="44"/>
                    </a:lnTo>
                    <a:lnTo>
                      <a:pt x="26" y="0"/>
                    </a:lnTo>
                    <a:lnTo>
                      <a:pt x="0" y="25"/>
                    </a:lnTo>
                    <a:lnTo>
                      <a:pt x="44" y="69"/>
                    </a:lnTo>
                    <a:lnTo>
                      <a:pt x="0" y="112"/>
                    </a:lnTo>
                    <a:lnTo>
                      <a:pt x="26" y="137"/>
                    </a:lnTo>
                    <a:lnTo>
                      <a:pt x="69" y="9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0" name="Rectangle 74"/>
              <p:cNvSpPr>
                <a:spLocks noChangeArrowheads="1"/>
              </p:cNvSpPr>
              <p:nvPr/>
            </p:nvSpPr>
            <p:spPr bwMode="auto">
              <a:xfrm>
                <a:off x="1000509" y="4093749"/>
                <a:ext cx="261851" cy="2879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1" name="Freeform 75"/>
              <p:cNvSpPr>
                <a:spLocks/>
              </p:cNvSpPr>
              <p:nvPr/>
            </p:nvSpPr>
            <p:spPr bwMode="auto">
              <a:xfrm>
                <a:off x="1037637" y="3971368"/>
                <a:ext cx="56669" cy="100784"/>
              </a:xfrm>
              <a:custGeom>
                <a:avLst/>
                <a:gdLst/>
                <a:ahLst/>
                <a:cxnLst>
                  <a:cxn ang="0">
                    <a:pos x="14" y="62"/>
                  </a:cxn>
                  <a:cxn ang="0">
                    <a:pos x="33" y="62"/>
                  </a:cxn>
                  <a:cxn ang="0">
                    <a:pos x="33" y="0"/>
                  </a:cxn>
                  <a:cxn ang="0">
                    <a:pos x="18" y="0"/>
                  </a:cxn>
                  <a:cxn ang="0">
                    <a:pos x="16" y="6"/>
                  </a:cxn>
                  <a:cxn ang="0">
                    <a:pos x="12" y="10"/>
                  </a:cxn>
                  <a:cxn ang="0">
                    <a:pos x="6" y="12"/>
                  </a:cxn>
                  <a:cxn ang="0">
                    <a:pos x="0" y="13"/>
                  </a:cxn>
                  <a:cxn ang="0">
                    <a:pos x="0" y="26"/>
                  </a:cxn>
                  <a:cxn ang="0">
                    <a:pos x="14" y="26"/>
                  </a:cxn>
                  <a:cxn ang="0">
                    <a:pos x="14" y="62"/>
                  </a:cxn>
                </a:cxnLst>
                <a:rect l="0" t="0" r="r" b="b"/>
                <a:pathLst>
                  <a:path w="33" h="62">
                    <a:moveTo>
                      <a:pt x="14" y="62"/>
                    </a:move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"/>
                      <a:pt x="17" y="4"/>
                      <a:pt x="16" y="6"/>
                    </a:cubicBezTo>
                    <a:cubicBezTo>
                      <a:pt x="15" y="8"/>
                      <a:pt x="14" y="9"/>
                      <a:pt x="12" y="10"/>
                    </a:cubicBezTo>
                    <a:cubicBezTo>
                      <a:pt x="10" y="11"/>
                      <a:pt x="8" y="12"/>
                      <a:pt x="6" y="12"/>
                    </a:cubicBezTo>
                    <a:cubicBezTo>
                      <a:pt x="4" y="13"/>
                      <a:pt x="2" y="13"/>
                      <a:pt x="0" y="1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4" y="6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2" name="Freeform 76"/>
              <p:cNvSpPr>
                <a:spLocks/>
              </p:cNvSpPr>
              <p:nvPr/>
            </p:nvSpPr>
            <p:spPr bwMode="auto">
              <a:xfrm>
                <a:off x="1129480" y="3969569"/>
                <a:ext cx="93797" cy="102584"/>
              </a:xfrm>
              <a:custGeom>
                <a:avLst/>
                <a:gdLst/>
                <a:ahLst/>
                <a:cxnLst>
                  <a:cxn ang="0">
                    <a:pos x="54" y="47"/>
                  </a:cxn>
                  <a:cxn ang="0">
                    <a:pos x="26" y="47"/>
                  </a:cxn>
                  <a:cxn ang="0">
                    <a:pos x="26" y="47"/>
                  </a:cxn>
                  <a:cxn ang="0">
                    <a:pos x="35" y="42"/>
                  </a:cxn>
                  <a:cxn ang="0">
                    <a:pos x="44" y="37"/>
                  </a:cxn>
                  <a:cxn ang="0">
                    <a:pos x="50" y="29"/>
                  </a:cxn>
                  <a:cxn ang="0">
                    <a:pos x="53" y="19"/>
                  </a:cxn>
                  <a:cxn ang="0">
                    <a:pos x="51" y="11"/>
                  </a:cxn>
                  <a:cxn ang="0">
                    <a:pos x="46" y="5"/>
                  </a:cxn>
                  <a:cxn ang="0">
                    <a:pos x="38" y="1"/>
                  </a:cxn>
                  <a:cxn ang="0">
                    <a:pos x="28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3" y="15"/>
                  </a:cxn>
                  <a:cxn ang="0">
                    <a:pos x="1" y="27"/>
                  </a:cxn>
                  <a:cxn ang="0">
                    <a:pos x="18" y="27"/>
                  </a:cxn>
                  <a:cxn ang="0">
                    <a:pos x="20" y="17"/>
                  </a:cxn>
                  <a:cxn ang="0">
                    <a:pos x="27" y="14"/>
                  </a:cxn>
                  <a:cxn ang="0">
                    <a:pos x="33" y="16"/>
                  </a:cxn>
                  <a:cxn ang="0">
                    <a:pos x="35" y="22"/>
                  </a:cxn>
                  <a:cxn ang="0">
                    <a:pos x="34" y="25"/>
                  </a:cxn>
                  <a:cxn ang="0">
                    <a:pos x="32" y="27"/>
                  </a:cxn>
                  <a:cxn ang="0">
                    <a:pos x="29" y="29"/>
                  </a:cxn>
                  <a:cxn ang="0">
                    <a:pos x="26" y="31"/>
                  </a:cxn>
                  <a:cxn ang="0">
                    <a:pos x="20" y="34"/>
                  </a:cxn>
                  <a:cxn ang="0">
                    <a:pos x="14" y="38"/>
                  </a:cxn>
                  <a:cxn ang="0">
                    <a:pos x="9" y="42"/>
                  </a:cxn>
                  <a:cxn ang="0">
                    <a:pos x="4" y="47"/>
                  </a:cxn>
                  <a:cxn ang="0">
                    <a:pos x="1" y="54"/>
                  </a:cxn>
                  <a:cxn ang="0">
                    <a:pos x="0" y="63"/>
                  </a:cxn>
                  <a:cxn ang="0">
                    <a:pos x="54" y="63"/>
                  </a:cxn>
                  <a:cxn ang="0">
                    <a:pos x="54" y="47"/>
                  </a:cxn>
                </a:cxnLst>
                <a:rect l="0" t="0" r="r" b="b"/>
                <a:pathLst>
                  <a:path w="54" h="63">
                    <a:moveTo>
                      <a:pt x="54" y="47"/>
                    </a:move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9" y="46"/>
                      <a:pt x="32" y="44"/>
                      <a:pt x="35" y="42"/>
                    </a:cubicBezTo>
                    <a:cubicBezTo>
                      <a:pt x="38" y="41"/>
                      <a:pt x="41" y="39"/>
                      <a:pt x="44" y="37"/>
                    </a:cubicBezTo>
                    <a:cubicBezTo>
                      <a:pt x="46" y="35"/>
                      <a:pt x="48" y="32"/>
                      <a:pt x="50" y="29"/>
                    </a:cubicBezTo>
                    <a:cubicBezTo>
                      <a:pt x="52" y="27"/>
                      <a:pt x="53" y="23"/>
                      <a:pt x="53" y="19"/>
                    </a:cubicBezTo>
                    <a:cubicBezTo>
                      <a:pt x="53" y="16"/>
                      <a:pt x="52" y="13"/>
                      <a:pt x="51" y="11"/>
                    </a:cubicBezTo>
                    <a:cubicBezTo>
                      <a:pt x="50" y="8"/>
                      <a:pt x="48" y="6"/>
                      <a:pt x="46" y="5"/>
                    </a:cubicBezTo>
                    <a:cubicBezTo>
                      <a:pt x="44" y="3"/>
                      <a:pt x="41" y="2"/>
                      <a:pt x="38" y="1"/>
                    </a:cubicBezTo>
                    <a:cubicBezTo>
                      <a:pt x="35" y="0"/>
                      <a:pt x="31" y="0"/>
                      <a:pt x="28" y="0"/>
                    </a:cubicBezTo>
                    <a:cubicBezTo>
                      <a:pt x="23" y="0"/>
                      <a:pt x="20" y="0"/>
                      <a:pt x="16" y="2"/>
                    </a:cubicBezTo>
                    <a:cubicBezTo>
                      <a:pt x="13" y="3"/>
                      <a:pt x="10" y="5"/>
                      <a:pt x="8" y="7"/>
                    </a:cubicBezTo>
                    <a:cubicBezTo>
                      <a:pt x="5" y="9"/>
                      <a:pt x="4" y="12"/>
                      <a:pt x="3" y="15"/>
                    </a:cubicBezTo>
                    <a:cubicBezTo>
                      <a:pt x="1" y="19"/>
                      <a:pt x="1" y="22"/>
                      <a:pt x="1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3"/>
                      <a:pt x="19" y="20"/>
                      <a:pt x="20" y="17"/>
                    </a:cubicBezTo>
                    <a:cubicBezTo>
                      <a:pt x="21" y="15"/>
                      <a:pt x="24" y="14"/>
                      <a:pt x="27" y="14"/>
                    </a:cubicBezTo>
                    <a:cubicBezTo>
                      <a:pt x="29" y="14"/>
                      <a:pt x="31" y="15"/>
                      <a:pt x="33" y="16"/>
                    </a:cubicBezTo>
                    <a:cubicBezTo>
                      <a:pt x="34" y="17"/>
                      <a:pt x="35" y="19"/>
                      <a:pt x="35" y="22"/>
                    </a:cubicBezTo>
                    <a:cubicBezTo>
                      <a:pt x="35" y="23"/>
                      <a:pt x="35" y="24"/>
                      <a:pt x="34" y="25"/>
                    </a:cubicBezTo>
                    <a:cubicBezTo>
                      <a:pt x="33" y="25"/>
                      <a:pt x="33" y="26"/>
                      <a:pt x="32" y="27"/>
                    </a:cubicBezTo>
                    <a:cubicBezTo>
                      <a:pt x="31" y="28"/>
                      <a:pt x="30" y="28"/>
                      <a:pt x="29" y="29"/>
                    </a:cubicBezTo>
                    <a:cubicBezTo>
                      <a:pt x="28" y="30"/>
                      <a:pt x="27" y="30"/>
                      <a:pt x="26" y="31"/>
                    </a:cubicBezTo>
                    <a:cubicBezTo>
                      <a:pt x="24" y="32"/>
                      <a:pt x="22" y="33"/>
                      <a:pt x="20" y="34"/>
                    </a:cubicBezTo>
                    <a:cubicBezTo>
                      <a:pt x="18" y="35"/>
                      <a:pt x="16" y="37"/>
                      <a:pt x="14" y="38"/>
                    </a:cubicBezTo>
                    <a:cubicBezTo>
                      <a:pt x="12" y="39"/>
                      <a:pt x="11" y="41"/>
                      <a:pt x="9" y="42"/>
                    </a:cubicBezTo>
                    <a:cubicBezTo>
                      <a:pt x="7" y="44"/>
                      <a:pt x="6" y="45"/>
                      <a:pt x="4" y="47"/>
                    </a:cubicBezTo>
                    <a:cubicBezTo>
                      <a:pt x="3" y="49"/>
                      <a:pt x="2" y="52"/>
                      <a:pt x="1" y="54"/>
                    </a:cubicBezTo>
                    <a:cubicBezTo>
                      <a:pt x="0" y="57"/>
                      <a:pt x="0" y="60"/>
                      <a:pt x="0" y="63"/>
                    </a:cubicBezTo>
                    <a:cubicBezTo>
                      <a:pt x="54" y="63"/>
                      <a:pt x="54" y="63"/>
                      <a:pt x="54" y="63"/>
                    </a:cubicBezTo>
                    <a:lnTo>
                      <a:pt x="54" y="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3" name="Freeform 77"/>
              <p:cNvSpPr>
                <a:spLocks noEditPoints="1"/>
              </p:cNvSpPr>
              <p:nvPr/>
            </p:nvSpPr>
            <p:spPr bwMode="auto">
              <a:xfrm>
                <a:off x="1076719" y="4144142"/>
                <a:ext cx="91843" cy="102584"/>
              </a:xfrm>
              <a:custGeom>
                <a:avLst/>
                <a:gdLst/>
                <a:ahLst/>
                <a:cxnLst>
                  <a:cxn ang="0">
                    <a:pos x="46" y="26"/>
                  </a:cxn>
                  <a:cxn ang="0">
                    <a:pos x="39" y="22"/>
                  </a:cxn>
                  <a:cxn ang="0">
                    <a:pos x="31" y="20"/>
                  </a:cxn>
                  <a:cxn ang="0">
                    <a:pos x="23" y="21"/>
                  </a:cxn>
                  <a:cxn ang="0">
                    <a:pos x="17" y="25"/>
                  </a:cxn>
                  <a:cxn ang="0">
                    <a:pos x="18" y="21"/>
                  </a:cxn>
                  <a:cxn ang="0">
                    <a:pos x="20" y="17"/>
                  </a:cxn>
                  <a:cxn ang="0">
                    <a:pos x="23" y="14"/>
                  </a:cxn>
                  <a:cxn ang="0">
                    <a:pos x="28" y="13"/>
                  </a:cxn>
                  <a:cxn ang="0">
                    <a:pos x="32" y="14"/>
                  </a:cxn>
                  <a:cxn ang="0">
                    <a:pos x="35" y="17"/>
                  </a:cxn>
                  <a:cxn ang="0">
                    <a:pos x="51" y="17"/>
                  </a:cxn>
                  <a:cxn ang="0">
                    <a:pos x="44" y="4"/>
                  </a:cxn>
                  <a:cxn ang="0">
                    <a:pos x="28" y="0"/>
                  </a:cxn>
                  <a:cxn ang="0">
                    <a:pos x="16" y="2"/>
                  </a:cxn>
                  <a:cxn ang="0">
                    <a:pos x="7" y="9"/>
                  </a:cxn>
                  <a:cxn ang="0">
                    <a:pos x="2" y="20"/>
                  </a:cxn>
                  <a:cxn ang="0">
                    <a:pos x="0" y="34"/>
                  </a:cxn>
                  <a:cxn ang="0">
                    <a:pos x="1" y="45"/>
                  </a:cxn>
                  <a:cxn ang="0">
                    <a:pos x="6" y="54"/>
                  </a:cxn>
                  <a:cxn ang="0">
                    <a:pos x="14" y="61"/>
                  </a:cxn>
                  <a:cxn ang="0">
                    <a:pos x="26" y="63"/>
                  </a:cxn>
                  <a:cxn ang="0">
                    <a:pos x="37" y="62"/>
                  </a:cxn>
                  <a:cxn ang="0">
                    <a:pos x="45" y="57"/>
                  </a:cxn>
                  <a:cxn ang="0">
                    <a:pos x="50" y="50"/>
                  </a:cxn>
                  <a:cxn ang="0">
                    <a:pos x="52" y="40"/>
                  </a:cxn>
                  <a:cxn ang="0">
                    <a:pos x="50" y="32"/>
                  </a:cxn>
                  <a:cxn ang="0">
                    <a:pos x="46" y="26"/>
                  </a:cxn>
                  <a:cxn ang="0">
                    <a:pos x="33" y="47"/>
                  </a:cxn>
                  <a:cxn ang="0">
                    <a:pos x="26" y="49"/>
                  </a:cxn>
                  <a:cxn ang="0">
                    <a:pos x="20" y="47"/>
                  </a:cxn>
                  <a:cxn ang="0">
                    <a:pos x="18" y="40"/>
                  </a:cxn>
                  <a:cxn ang="0">
                    <a:pos x="20" y="35"/>
                  </a:cxn>
                  <a:cxn ang="0">
                    <a:pos x="26" y="32"/>
                  </a:cxn>
                  <a:cxn ang="0">
                    <a:pos x="33" y="35"/>
                  </a:cxn>
                  <a:cxn ang="0">
                    <a:pos x="36" y="40"/>
                  </a:cxn>
                  <a:cxn ang="0">
                    <a:pos x="33" y="47"/>
                  </a:cxn>
                </a:cxnLst>
                <a:rect l="0" t="0" r="r" b="b"/>
                <a:pathLst>
                  <a:path w="52" h="63">
                    <a:moveTo>
                      <a:pt x="46" y="26"/>
                    </a:moveTo>
                    <a:cubicBezTo>
                      <a:pt x="44" y="24"/>
                      <a:pt x="42" y="23"/>
                      <a:pt x="39" y="22"/>
                    </a:cubicBezTo>
                    <a:cubicBezTo>
                      <a:pt x="37" y="21"/>
                      <a:pt x="34" y="20"/>
                      <a:pt x="31" y="20"/>
                    </a:cubicBezTo>
                    <a:cubicBezTo>
                      <a:pt x="28" y="20"/>
                      <a:pt x="26" y="21"/>
                      <a:pt x="23" y="21"/>
                    </a:cubicBezTo>
                    <a:cubicBezTo>
                      <a:pt x="21" y="22"/>
                      <a:pt x="19" y="23"/>
                      <a:pt x="17" y="25"/>
                    </a:cubicBezTo>
                    <a:cubicBezTo>
                      <a:pt x="17" y="24"/>
                      <a:pt x="17" y="22"/>
                      <a:pt x="18" y="21"/>
                    </a:cubicBezTo>
                    <a:cubicBezTo>
                      <a:pt x="18" y="19"/>
                      <a:pt x="19" y="18"/>
                      <a:pt x="20" y="17"/>
                    </a:cubicBezTo>
                    <a:cubicBezTo>
                      <a:pt x="21" y="15"/>
                      <a:pt x="22" y="14"/>
                      <a:pt x="23" y="14"/>
                    </a:cubicBezTo>
                    <a:cubicBezTo>
                      <a:pt x="24" y="13"/>
                      <a:pt x="26" y="13"/>
                      <a:pt x="28" y="13"/>
                    </a:cubicBezTo>
                    <a:cubicBezTo>
                      <a:pt x="30" y="13"/>
                      <a:pt x="31" y="13"/>
                      <a:pt x="32" y="14"/>
                    </a:cubicBezTo>
                    <a:cubicBezTo>
                      <a:pt x="34" y="15"/>
                      <a:pt x="35" y="16"/>
                      <a:pt x="35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0" y="11"/>
                      <a:pt x="48" y="6"/>
                      <a:pt x="44" y="4"/>
                    </a:cubicBezTo>
                    <a:cubicBezTo>
                      <a:pt x="40" y="1"/>
                      <a:pt x="35" y="0"/>
                      <a:pt x="28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2" y="4"/>
                      <a:pt x="9" y="6"/>
                      <a:pt x="7" y="9"/>
                    </a:cubicBezTo>
                    <a:cubicBezTo>
                      <a:pt x="5" y="12"/>
                      <a:pt x="3" y="16"/>
                      <a:pt x="2" y="20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0" y="37"/>
                      <a:pt x="0" y="41"/>
                      <a:pt x="1" y="45"/>
                    </a:cubicBezTo>
                    <a:cubicBezTo>
                      <a:pt x="2" y="48"/>
                      <a:pt x="4" y="51"/>
                      <a:pt x="6" y="54"/>
                    </a:cubicBezTo>
                    <a:cubicBezTo>
                      <a:pt x="8" y="57"/>
                      <a:pt x="11" y="59"/>
                      <a:pt x="14" y="61"/>
                    </a:cubicBezTo>
                    <a:cubicBezTo>
                      <a:pt x="18" y="62"/>
                      <a:pt x="22" y="63"/>
                      <a:pt x="26" y="63"/>
                    </a:cubicBezTo>
                    <a:cubicBezTo>
                      <a:pt x="30" y="63"/>
                      <a:pt x="34" y="63"/>
                      <a:pt x="37" y="62"/>
                    </a:cubicBezTo>
                    <a:cubicBezTo>
                      <a:pt x="40" y="61"/>
                      <a:pt x="42" y="59"/>
                      <a:pt x="45" y="57"/>
                    </a:cubicBezTo>
                    <a:cubicBezTo>
                      <a:pt x="47" y="55"/>
                      <a:pt x="49" y="53"/>
                      <a:pt x="50" y="50"/>
                    </a:cubicBezTo>
                    <a:cubicBezTo>
                      <a:pt x="51" y="47"/>
                      <a:pt x="52" y="44"/>
                      <a:pt x="52" y="40"/>
                    </a:cubicBezTo>
                    <a:cubicBezTo>
                      <a:pt x="52" y="37"/>
                      <a:pt x="51" y="34"/>
                      <a:pt x="50" y="32"/>
                    </a:cubicBezTo>
                    <a:cubicBezTo>
                      <a:pt x="49" y="30"/>
                      <a:pt x="48" y="28"/>
                      <a:pt x="46" y="26"/>
                    </a:cubicBezTo>
                    <a:close/>
                    <a:moveTo>
                      <a:pt x="33" y="47"/>
                    </a:moveTo>
                    <a:cubicBezTo>
                      <a:pt x="31" y="48"/>
                      <a:pt x="29" y="49"/>
                      <a:pt x="26" y="49"/>
                    </a:cubicBezTo>
                    <a:cubicBezTo>
                      <a:pt x="24" y="49"/>
                      <a:pt x="22" y="48"/>
                      <a:pt x="20" y="47"/>
                    </a:cubicBezTo>
                    <a:cubicBezTo>
                      <a:pt x="19" y="45"/>
                      <a:pt x="18" y="43"/>
                      <a:pt x="18" y="40"/>
                    </a:cubicBezTo>
                    <a:cubicBezTo>
                      <a:pt x="18" y="38"/>
                      <a:pt x="19" y="36"/>
                      <a:pt x="20" y="35"/>
                    </a:cubicBezTo>
                    <a:cubicBezTo>
                      <a:pt x="22" y="33"/>
                      <a:pt x="24" y="32"/>
                      <a:pt x="26" y="32"/>
                    </a:cubicBezTo>
                    <a:cubicBezTo>
                      <a:pt x="29" y="32"/>
                      <a:pt x="31" y="33"/>
                      <a:pt x="33" y="35"/>
                    </a:cubicBezTo>
                    <a:cubicBezTo>
                      <a:pt x="35" y="36"/>
                      <a:pt x="36" y="38"/>
                      <a:pt x="36" y="40"/>
                    </a:cubicBezTo>
                    <a:cubicBezTo>
                      <a:pt x="36" y="43"/>
                      <a:pt x="35" y="45"/>
                      <a:pt x="33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4" name="Freeform 78"/>
              <p:cNvSpPr>
                <a:spLocks noEditPoints="1"/>
              </p:cNvSpPr>
              <p:nvPr/>
            </p:nvSpPr>
            <p:spPr bwMode="auto">
              <a:xfrm>
                <a:off x="3828109" y="3015716"/>
                <a:ext cx="230585" cy="32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8"/>
                  </a:cxn>
                  <a:cxn ang="0">
                    <a:pos x="131" y="198"/>
                  </a:cxn>
                  <a:cxn ang="0">
                    <a:pos x="131" y="0"/>
                  </a:cxn>
                  <a:cxn ang="0">
                    <a:pos x="0" y="0"/>
                  </a:cxn>
                  <a:cxn ang="0">
                    <a:pos x="68" y="188"/>
                  </a:cxn>
                  <a:cxn ang="0">
                    <a:pos x="62" y="182"/>
                  </a:cxn>
                  <a:cxn ang="0">
                    <a:pos x="68" y="175"/>
                  </a:cxn>
                  <a:cxn ang="0">
                    <a:pos x="75" y="182"/>
                  </a:cxn>
                  <a:cxn ang="0">
                    <a:pos x="68" y="188"/>
                  </a:cxn>
                  <a:cxn ang="0">
                    <a:pos x="112" y="165"/>
                  </a:cxn>
                  <a:cxn ang="0">
                    <a:pos x="19" y="165"/>
                  </a:cxn>
                  <a:cxn ang="0">
                    <a:pos x="19" y="19"/>
                  </a:cxn>
                  <a:cxn ang="0">
                    <a:pos x="112" y="19"/>
                  </a:cxn>
                  <a:cxn ang="0">
                    <a:pos x="112" y="165"/>
                  </a:cxn>
                </a:cxnLst>
                <a:rect l="0" t="0" r="r" b="b"/>
                <a:pathLst>
                  <a:path w="131" h="198">
                    <a:moveTo>
                      <a:pt x="0" y="0"/>
                    </a:moveTo>
                    <a:cubicBezTo>
                      <a:pt x="0" y="198"/>
                      <a:pt x="0" y="198"/>
                      <a:pt x="0" y="198"/>
                    </a:cubicBezTo>
                    <a:cubicBezTo>
                      <a:pt x="131" y="198"/>
                      <a:pt x="131" y="198"/>
                      <a:pt x="131" y="198"/>
                    </a:cubicBezTo>
                    <a:cubicBezTo>
                      <a:pt x="131" y="0"/>
                      <a:pt x="131" y="0"/>
                      <a:pt x="131" y="0"/>
                    </a:cubicBezTo>
                    <a:lnTo>
                      <a:pt x="0" y="0"/>
                    </a:lnTo>
                    <a:close/>
                    <a:moveTo>
                      <a:pt x="68" y="188"/>
                    </a:moveTo>
                    <a:cubicBezTo>
                      <a:pt x="65" y="188"/>
                      <a:pt x="62" y="185"/>
                      <a:pt x="62" y="182"/>
                    </a:cubicBezTo>
                    <a:cubicBezTo>
                      <a:pt x="62" y="178"/>
                      <a:pt x="65" y="175"/>
                      <a:pt x="68" y="175"/>
                    </a:cubicBezTo>
                    <a:cubicBezTo>
                      <a:pt x="72" y="175"/>
                      <a:pt x="75" y="178"/>
                      <a:pt x="75" y="182"/>
                    </a:cubicBezTo>
                    <a:cubicBezTo>
                      <a:pt x="75" y="185"/>
                      <a:pt x="72" y="188"/>
                      <a:pt x="68" y="188"/>
                    </a:cubicBezTo>
                    <a:close/>
                    <a:moveTo>
                      <a:pt x="112" y="165"/>
                    </a:moveTo>
                    <a:cubicBezTo>
                      <a:pt x="19" y="165"/>
                      <a:pt x="19" y="165"/>
                      <a:pt x="19" y="165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12" y="19"/>
                      <a:pt x="112" y="19"/>
                      <a:pt x="112" y="19"/>
                    </a:cubicBezTo>
                    <a:lnTo>
                      <a:pt x="112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5" name="Freeform 79"/>
              <p:cNvSpPr>
                <a:spLocks noEditPoints="1"/>
              </p:cNvSpPr>
              <p:nvPr/>
            </p:nvSpPr>
            <p:spPr bwMode="auto">
              <a:xfrm>
                <a:off x="578421" y="4707455"/>
                <a:ext cx="404501" cy="268159"/>
              </a:xfrm>
              <a:custGeom>
                <a:avLst/>
                <a:gdLst/>
                <a:ahLst/>
                <a:cxnLst>
                  <a:cxn ang="0">
                    <a:pos x="207" y="132"/>
                  </a:cxn>
                  <a:cxn ang="0">
                    <a:pos x="207" y="0"/>
                  </a:cxn>
                  <a:cxn ang="0">
                    <a:pos x="0" y="0"/>
                  </a:cxn>
                  <a:cxn ang="0">
                    <a:pos x="0" y="132"/>
                  </a:cxn>
                  <a:cxn ang="0">
                    <a:pos x="85" y="132"/>
                  </a:cxn>
                  <a:cxn ang="0">
                    <a:pos x="85" y="141"/>
                  </a:cxn>
                  <a:cxn ang="0">
                    <a:pos x="40" y="141"/>
                  </a:cxn>
                  <a:cxn ang="0">
                    <a:pos x="40" y="149"/>
                  </a:cxn>
                  <a:cxn ang="0">
                    <a:pos x="163" y="149"/>
                  </a:cxn>
                  <a:cxn ang="0">
                    <a:pos x="163" y="141"/>
                  </a:cxn>
                  <a:cxn ang="0">
                    <a:pos x="121" y="141"/>
                  </a:cxn>
                  <a:cxn ang="0">
                    <a:pos x="121" y="132"/>
                  </a:cxn>
                  <a:cxn ang="0">
                    <a:pos x="207" y="132"/>
                  </a:cxn>
                  <a:cxn ang="0">
                    <a:pos x="15" y="15"/>
                  </a:cxn>
                  <a:cxn ang="0">
                    <a:pos x="191" y="15"/>
                  </a:cxn>
                  <a:cxn ang="0">
                    <a:pos x="191" y="113"/>
                  </a:cxn>
                  <a:cxn ang="0">
                    <a:pos x="15" y="113"/>
                  </a:cxn>
                  <a:cxn ang="0">
                    <a:pos x="15" y="15"/>
                  </a:cxn>
                </a:cxnLst>
                <a:rect l="0" t="0" r="r" b="b"/>
                <a:pathLst>
                  <a:path w="207" h="149">
                    <a:moveTo>
                      <a:pt x="207" y="132"/>
                    </a:moveTo>
                    <a:lnTo>
                      <a:pt x="207" y="0"/>
                    </a:lnTo>
                    <a:lnTo>
                      <a:pt x="0" y="0"/>
                    </a:lnTo>
                    <a:lnTo>
                      <a:pt x="0" y="132"/>
                    </a:lnTo>
                    <a:lnTo>
                      <a:pt x="85" y="132"/>
                    </a:lnTo>
                    <a:lnTo>
                      <a:pt x="85" y="141"/>
                    </a:lnTo>
                    <a:lnTo>
                      <a:pt x="40" y="141"/>
                    </a:lnTo>
                    <a:lnTo>
                      <a:pt x="40" y="149"/>
                    </a:lnTo>
                    <a:lnTo>
                      <a:pt x="163" y="149"/>
                    </a:lnTo>
                    <a:lnTo>
                      <a:pt x="163" y="141"/>
                    </a:lnTo>
                    <a:lnTo>
                      <a:pt x="121" y="141"/>
                    </a:lnTo>
                    <a:lnTo>
                      <a:pt x="121" y="132"/>
                    </a:lnTo>
                    <a:lnTo>
                      <a:pt x="207" y="132"/>
                    </a:lnTo>
                    <a:close/>
                    <a:moveTo>
                      <a:pt x="15" y="15"/>
                    </a:moveTo>
                    <a:lnTo>
                      <a:pt x="191" y="15"/>
                    </a:lnTo>
                    <a:lnTo>
                      <a:pt x="191" y="113"/>
                    </a:lnTo>
                    <a:lnTo>
                      <a:pt x="15" y="113"/>
                    </a:lnTo>
                    <a:lnTo>
                      <a:pt x="15" y="1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6" name="Freeform 80"/>
              <p:cNvSpPr>
                <a:spLocks noEditPoints="1"/>
              </p:cNvSpPr>
              <p:nvPr/>
            </p:nvSpPr>
            <p:spPr bwMode="auto">
              <a:xfrm>
                <a:off x="2778751" y="2040266"/>
                <a:ext cx="425996" cy="32395"/>
              </a:xfrm>
              <a:custGeom>
                <a:avLst/>
                <a:gdLst/>
                <a:ahLst/>
                <a:cxnLst>
                  <a:cxn ang="0">
                    <a:pos x="194" y="0"/>
                  </a:cxn>
                  <a:cxn ang="0">
                    <a:pos x="112" y="0"/>
                  </a:cxn>
                  <a:cxn ang="0">
                    <a:pos x="107" y="0"/>
                  </a:cxn>
                  <a:cxn ang="0">
                    <a:pos x="24" y="0"/>
                  </a:cxn>
                  <a:cxn ang="0">
                    <a:pos x="0" y="1"/>
                  </a:cxn>
                  <a:cxn ang="0">
                    <a:pos x="0" y="18"/>
                  </a:cxn>
                  <a:cxn ang="0">
                    <a:pos x="218" y="18"/>
                  </a:cxn>
                  <a:cxn ang="0">
                    <a:pos x="218" y="1"/>
                  </a:cxn>
                  <a:cxn ang="0">
                    <a:pos x="194" y="0"/>
                  </a:cxn>
                  <a:cxn ang="0">
                    <a:pos x="23" y="11"/>
                  </a:cxn>
                  <a:cxn ang="0">
                    <a:pos x="11" y="11"/>
                  </a:cxn>
                  <a:cxn ang="0">
                    <a:pos x="11" y="7"/>
                  </a:cxn>
                  <a:cxn ang="0">
                    <a:pos x="23" y="7"/>
                  </a:cxn>
                  <a:cxn ang="0">
                    <a:pos x="23" y="11"/>
                  </a:cxn>
                  <a:cxn ang="0">
                    <a:pos x="133" y="11"/>
                  </a:cxn>
                  <a:cxn ang="0">
                    <a:pos x="83" y="11"/>
                  </a:cxn>
                  <a:cxn ang="0">
                    <a:pos x="83" y="7"/>
                  </a:cxn>
                  <a:cxn ang="0">
                    <a:pos x="133" y="7"/>
                  </a:cxn>
                  <a:cxn ang="0">
                    <a:pos x="133" y="11"/>
                  </a:cxn>
                </a:cxnLst>
                <a:rect l="0" t="0" r="r" b="b"/>
                <a:pathLst>
                  <a:path w="218" h="18">
                    <a:moveTo>
                      <a:pt x="194" y="0"/>
                    </a:moveTo>
                    <a:lnTo>
                      <a:pt x="112" y="0"/>
                    </a:lnTo>
                    <a:lnTo>
                      <a:pt x="107" y="0"/>
                    </a:lnTo>
                    <a:lnTo>
                      <a:pt x="24" y="0"/>
                    </a:lnTo>
                    <a:lnTo>
                      <a:pt x="0" y="1"/>
                    </a:lnTo>
                    <a:lnTo>
                      <a:pt x="0" y="18"/>
                    </a:lnTo>
                    <a:lnTo>
                      <a:pt x="218" y="18"/>
                    </a:lnTo>
                    <a:lnTo>
                      <a:pt x="218" y="1"/>
                    </a:lnTo>
                    <a:lnTo>
                      <a:pt x="194" y="0"/>
                    </a:lnTo>
                    <a:close/>
                    <a:moveTo>
                      <a:pt x="23" y="11"/>
                    </a:moveTo>
                    <a:lnTo>
                      <a:pt x="11" y="11"/>
                    </a:lnTo>
                    <a:lnTo>
                      <a:pt x="11" y="7"/>
                    </a:lnTo>
                    <a:lnTo>
                      <a:pt x="23" y="7"/>
                    </a:lnTo>
                    <a:lnTo>
                      <a:pt x="23" y="11"/>
                    </a:lnTo>
                    <a:close/>
                    <a:moveTo>
                      <a:pt x="133" y="11"/>
                    </a:moveTo>
                    <a:lnTo>
                      <a:pt x="83" y="11"/>
                    </a:lnTo>
                    <a:lnTo>
                      <a:pt x="83" y="7"/>
                    </a:lnTo>
                    <a:lnTo>
                      <a:pt x="133" y="7"/>
                    </a:lnTo>
                    <a:lnTo>
                      <a:pt x="133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7" name="Freeform 81"/>
              <p:cNvSpPr>
                <a:spLocks noEditPoints="1"/>
              </p:cNvSpPr>
              <p:nvPr/>
            </p:nvSpPr>
            <p:spPr bwMode="auto">
              <a:xfrm>
                <a:off x="2825649" y="1829698"/>
                <a:ext cx="332199" cy="201569"/>
              </a:xfrm>
              <a:custGeom>
                <a:avLst/>
                <a:gdLst/>
                <a:ahLst/>
                <a:cxnLst>
                  <a:cxn ang="0">
                    <a:pos x="17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170" y="112"/>
                  </a:cxn>
                  <a:cxn ang="0">
                    <a:pos x="170" y="0"/>
                  </a:cxn>
                  <a:cxn ang="0">
                    <a:pos x="8" y="34"/>
                  </a:cxn>
                  <a:cxn ang="0">
                    <a:pos x="5" y="34"/>
                  </a:cxn>
                  <a:cxn ang="0">
                    <a:pos x="5" y="22"/>
                  </a:cxn>
                  <a:cxn ang="0">
                    <a:pos x="8" y="22"/>
                  </a:cxn>
                  <a:cxn ang="0">
                    <a:pos x="8" y="34"/>
                  </a:cxn>
                  <a:cxn ang="0">
                    <a:pos x="157" y="99"/>
                  </a:cxn>
                  <a:cxn ang="0">
                    <a:pos x="13" y="99"/>
                  </a:cxn>
                  <a:cxn ang="0">
                    <a:pos x="13" y="12"/>
                  </a:cxn>
                  <a:cxn ang="0">
                    <a:pos x="157" y="12"/>
                  </a:cxn>
                  <a:cxn ang="0">
                    <a:pos x="157" y="99"/>
                  </a:cxn>
                  <a:cxn ang="0">
                    <a:pos x="166" y="34"/>
                  </a:cxn>
                  <a:cxn ang="0">
                    <a:pos x="163" y="34"/>
                  </a:cxn>
                  <a:cxn ang="0">
                    <a:pos x="163" y="22"/>
                  </a:cxn>
                  <a:cxn ang="0">
                    <a:pos x="166" y="22"/>
                  </a:cxn>
                  <a:cxn ang="0">
                    <a:pos x="166" y="34"/>
                  </a:cxn>
                </a:cxnLst>
                <a:rect l="0" t="0" r="r" b="b"/>
                <a:pathLst>
                  <a:path w="170" h="112">
                    <a:moveTo>
                      <a:pt x="170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70" y="112"/>
                    </a:lnTo>
                    <a:lnTo>
                      <a:pt x="170" y="0"/>
                    </a:lnTo>
                    <a:close/>
                    <a:moveTo>
                      <a:pt x="8" y="34"/>
                    </a:moveTo>
                    <a:lnTo>
                      <a:pt x="5" y="34"/>
                    </a:lnTo>
                    <a:lnTo>
                      <a:pt x="5" y="22"/>
                    </a:lnTo>
                    <a:lnTo>
                      <a:pt x="8" y="22"/>
                    </a:lnTo>
                    <a:lnTo>
                      <a:pt x="8" y="34"/>
                    </a:lnTo>
                    <a:close/>
                    <a:moveTo>
                      <a:pt x="157" y="99"/>
                    </a:moveTo>
                    <a:lnTo>
                      <a:pt x="13" y="99"/>
                    </a:lnTo>
                    <a:lnTo>
                      <a:pt x="13" y="12"/>
                    </a:lnTo>
                    <a:lnTo>
                      <a:pt x="157" y="12"/>
                    </a:lnTo>
                    <a:lnTo>
                      <a:pt x="157" y="99"/>
                    </a:lnTo>
                    <a:close/>
                    <a:moveTo>
                      <a:pt x="166" y="34"/>
                    </a:moveTo>
                    <a:lnTo>
                      <a:pt x="163" y="34"/>
                    </a:lnTo>
                    <a:lnTo>
                      <a:pt x="163" y="22"/>
                    </a:lnTo>
                    <a:lnTo>
                      <a:pt x="166" y="22"/>
                    </a:lnTo>
                    <a:lnTo>
                      <a:pt x="166" y="3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8" name="Freeform 82"/>
              <p:cNvSpPr>
                <a:spLocks/>
              </p:cNvSpPr>
              <p:nvPr/>
            </p:nvSpPr>
            <p:spPr bwMode="auto">
              <a:xfrm>
                <a:off x="3200839" y="1203395"/>
                <a:ext cx="91843" cy="7378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23"/>
                  </a:cxn>
                  <a:cxn ang="0">
                    <a:pos x="11" y="41"/>
                  </a:cxn>
                  <a:cxn ang="0">
                    <a:pos x="11" y="33"/>
                  </a:cxn>
                  <a:cxn ang="0">
                    <a:pos x="32" y="33"/>
                  </a:cxn>
                  <a:cxn ang="0">
                    <a:pos x="47" y="9"/>
                  </a:cxn>
                  <a:cxn ang="0">
                    <a:pos x="11" y="9"/>
                  </a:cxn>
                  <a:cxn ang="0">
                    <a:pos x="11" y="0"/>
                  </a:cxn>
                </a:cxnLst>
                <a:rect l="0" t="0" r="r" b="b"/>
                <a:pathLst>
                  <a:path w="47" h="41">
                    <a:moveTo>
                      <a:pt x="11" y="0"/>
                    </a:moveTo>
                    <a:lnTo>
                      <a:pt x="0" y="23"/>
                    </a:lnTo>
                    <a:lnTo>
                      <a:pt x="11" y="41"/>
                    </a:lnTo>
                    <a:lnTo>
                      <a:pt x="11" y="33"/>
                    </a:lnTo>
                    <a:lnTo>
                      <a:pt x="32" y="33"/>
                    </a:lnTo>
                    <a:lnTo>
                      <a:pt x="47" y="9"/>
                    </a:lnTo>
                    <a:lnTo>
                      <a:pt x="11" y="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99" name="Freeform 83"/>
              <p:cNvSpPr>
                <a:spLocks noEditPoints="1"/>
              </p:cNvSpPr>
              <p:nvPr/>
            </p:nvSpPr>
            <p:spPr bwMode="auto">
              <a:xfrm>
                <a:off x="3112904" y="1217793"/>
                <a:ext cx="97706" cy="57591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8"/>
                  </a:cxn>
                  <a:cxn ang="0">
                    <a:pos x="9" y="35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50" y="35"/>
                  </a:cxn>
                  <a:cxn ang="0">
                    <a:pos x="55" y="35"/>
                  </a:cxn>
                  <a:cxn ang="0">
                    <a:pos x="45" y="16"/>
                  </a:cxn>
                  <a:cxn ang="0">
                    <a:pos x="54" y="0"/>
                  </a:cxn>
                  <a:cxn ang="0">
                    <a:pos x="45" y="29"/>
                  </a:cxn>
                  <a:cxn ang="0">
                    <a:pos x="20" y="30"/>
                  </a:cxn>
                  <a:cxn ang="0">
                    <a:pos x="12" y="29"/>
                  </a:cxn>
                  <a:cxn ang="0">
                    <a:pos x="11" y="29"/>
                  </a:cxn>
                  <a:cxn ang="0">
                    <a:pos x="6" y="18"/>
                  </a:cxn>
                  <a:cxn ang="0">
                    <a:pos x="10" y="6"/>
                  </a:cxn>
                  <a:cxn ang="0">
                    <a:pos x="44" y="6"/>
                  </a:cxn>
                  <a:cxn ang="0">
                    <a:pos x="38" y="16"/>
                  </a:cxn>
                  <a:cxn ang="0">
                    <a:pos x="45" y="29"/>
                  </a:cxn>
                </a:cxnLst>
                <a:rect l="0" t="0" r="r" b="b"/>
                <a:pathLst>
                  <a:path w="55" h="36">
                    <a:moveTo>
                      <a:pt x="5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0" y="2"/>
                      <a:pt x="0" y="18"/>
                    </a:cubicBezTo>
                    <a:cubicBezTo>
                      <a:pt x="0" y="26"/>
                      <a:pt x="3" y="32"/>
                      <a:pt x="9" y="35"/>
                    </a:cubicBezTo>
                    <a:cubicBezTo>
                      <a:pt x="10" y="36"/>
                      <a:pt x="13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31" y="36"/>
                      <a:pt x="50" y="35"/>
                      <a:pt x="50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54" y="0"/>
                    </a:lnTo>
                    <a:close/>
                    <a:moveTo>
                      <a:pt x="45" y="29"/>
                    </a:moveTo>
                    <a:cubicBezTo>
                      <a:pt x="39" y="29"/>
                      <a:pt x="28" y="30"/>
                      <a:pt x="20" y="30"/>
                    </a:cubicBezTo>
                    <a:cubicBezTo>
                      <a:pt x="15" y="30"/>
                      <a:pt x="13" y="30"/>
                      <a:pt x="12" y="29"/>
                    </a:cubicBezTo>
                    <a:cubicBezTo>
                      <a:pt x="12" y="29"/>
                      <a:pt x="12" y="29"/>
                      <a:pt x="11" y="29"/>
                    </a:cubicBezTo>
                    <a:cubicBezTo>
                      <a:pt x="10" y="29"/>
                      <a:pt x="6" y="27"/>
                      <a:pt x="6" y="18"/>
                    </a:cubicBezTo>
                    <a:cubicBezTo>
                      <a:pt x="6" y="8"/>
                      <a:pt x="10" y="6"/>
                      <a:pt x="10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8" y="16"/>
                      <a:pt x="38" y="16"/>
                      <a:pt x="38" y="16"/>
                    </a:cubicBezTo>
                    <a:lnTo>
                      <a:pt x="45" y="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0" name="Freeform 84"/>
              <p:cNvSpPr>
                <a:spLocks/>
              </p:cNvSpPr>
              <p:nvPr/>
            </p:nvSpPr>
            <p:spPr bwMode="auto">
              <a:xfrm>
                <a:off x="3081638" y="1151203"/>
                <a:ext cx="78164" cy="86387"/>
              </a:xfrm>
              <a:custGeom>
                <a:avLst/>
                <a:gdLst/>
                <a:ahLst/>
                <a:cxnLst>
                  <a:cxn ang="0">
                    <a:pos x="40" y="22"/>
                  </a:cxn>
                  <a:cxn ang="0">
                    <a:pos x="25" y="0"/>
                  </a:cxn>
                  <a:cxn ang="0">
                    <a:pos x="5" y="0"/>
                  </a:cxn>
                  <a:cxn ang="0">
                    <a:pos x="11" y="4"/>
                  </a:cxn>
                  <a:cxn ang="0">
                    <a:pos x="0" y="22"/>
                  </a:cxn>
                  <a:cxn ang="0">
                    <a:pos x="14" y="48"/>
                  </a:cxn>
                  <a:cxn ang="0">
                    <a:pos x="32" y="17"/>
                  </a:cxn>
                  <a:cxn ang="0">
                    <a:pos x="40" y="22"/>
                  </a:cxn>
                </a:cxnLst>
                <a:rect l="0" t="0" r="r" b="b"/>
                <a:pathLst>
                  <a:path w="40" h="48">
                    <a:moveTo>
                      <a:pt x="40" y="22"/>
                    </a:moveTo>
                    <a:lnTo>
                      <a:pt x="25" y="0"/>
                    </a:lnTo>
                    <a:lnTo>
                      <a:pt x="5" y="0"/>
                    </a:lnTo>
                    <a:lnTo>
                      <a:pt x="11" y="4"/>
                    </a:lnTo>
                    <a:lnTo>
                      <a:pt x="0" y="22"/>
                    </a:lnTo>
                    <a:lnTo>
                      <a:pt x="14" y="48"/>
                    </a:lnTo>
                    <a:lnTo>
                      <a:pt x="32" y="17"/>
                    </a:lnTo>
                    <a:lnTo>
                      <a:pt x="40" y="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1" name="Freeform 85"/>
              <p:cNvSpPr>
                <a:spLocks noEditPoints="1"/>
              </p:cNvSpPr>
              <p:nvPr/>
            </p:nvSpPr>
            <p:spPr bwMode="auto">
              <a:xfrm>
                <a:off x="3097271" y="1075615"/>
                <a:ext cx="101614" cy="97185"/>
              </a:xfrm>
              <a:custGeom>
                <a:avLst/>
                <a:gdLst/>
                <a:ahLst/>
                <a:cxnLst>
                  <a:cxn ang="0">
                    <a:pos x="31" y="59"/>
                  </a:cxn>
                  <a:cxn ang="0">
                    <a:pos x="53" y="21"/>
                  </a:cxn>
                  <a:cxn ang="0">
                    <a:pos x="54" y="21"/>
                  </a:cxn>
                  <a:cxn ang="0">
                    <a:pos x="43" y="3"/>
                  </a:cxn>
                  <a:cxn ang="0">
                    <a:pos x="32" y="0"/>
                  </a:cxn>
                  <a:cxn ang="0">
                    <a:pos x="24" y="2"/>
                  </a:cxn>
                  <a:cxn ang="0">
                    <a:pos x="2" y="38"/>
                  </a:cxn>
                  <a:cxn ang="0">
                    <a:pos x="0" y="42"/>
                  </a:cxn>
                  <a:cxn ang="0">
                    <a:pos x="22" y="43"/>
                  </a:cxn>
                  <a:cxn ang="0">
                    <a:pos x="31" y="59"/>
                  </a:cxn>
                  <a:cxn ang="0">
                    <a:pos x="27" y="8"/>
                  </a:cxn>
                  <a:cxn ang="0">
                    <a:pos x="28" y="7"/>
                  </a:cxn>
                  <a:cxn ang="0">
                    <a:pos x="32" y="6"/>
                  </a:cxn>
                  <a:cxn ang="0">
                    <a:pos x="40" y="8"/>
                  </a:cxn>
                  <a:cxn ang="0">
                    <a:pos x="48" y="18"/>
                  </a:cxn>
                  <a:cxn ang="0">
                    <a:pos x="31" y="47"/>
                  </a:cxn>
                  <a:cxn ang="0">
                    <a:pos x="25" y="37"/>
                  </a:cxn>
                  <a:cxn ang="0">
                    <a:pos x="10" y="36"/>
                  </a:cxn>
                  <a:cxn ang="0">
                    <a:pos x="27" y="8"/>
                  </a:cxn>
                </a:cxnLst>
                <a:rect l="0" t="0" r="r" b="b"/>
                <a:pathLst>
                  <a:path w="57" h="59">
                    <a:moveTo>
                      <a:pt x="31" y="59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0"/>
                      <a:pt x="57" y="11"/>
                      <a:pt x="43" y="3"/>
                    </a:cubicBezTo>
                    <a:cubicBezTo>
                      <a:pt x="39" y="1"/>
                      <a:pt x="36" y="0"/>
                      <a:pt x="32" y="0"/>
                    </a:cubicBezTo>
                    <a:cubicBezTo>
                      <a:pt x="28" y="0"/>
                      <a:pt x="25" y="1"/>
                      <a:pt x="24" y="2"/>
                    </a:cubicBezTo>
                    <a:cubicBezTo>
                      <a:pt x="22" y="3"/>
                      <a:pt x="19" y="9"/>
                      <a:pt x="2" y="3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2" y="43"/>
                      <a:pt x="22" y="43"/>
                      <a:pt x="22" y="43"/>
                    </a:cubicBezTo>
                    <a:lnTo>
                      <a:pt x="31" y="59"/>
                    </a:lnTo>
                    <a:close/>
                    <a:moveTo>
                      <a:pt x="27" y="8"/>
                    </a:moveTo>
                    <a:cubicBezTo>
                      <a:pt x="27" y="8"/>
                      <a:pt x="27" y="7"/>
                      <a:pt x="28" y="7"/>
                    </a:cubicBezTo>
                    <a:cubicBezTo>
                      <a:pt x="28" y="7"/>
                      <a:pt x="30" y="6"/>
                      <a:pt x="32" y="6"/>
                    </a:cubicBezTo>
                    <a:cubicBezTo>
                      <a:pt x="34" y="6"/>
                      <a:pt x="37" y="6"/>
                      <a:pt x="40" y="8"/>
                    </a:cubicBezTo>
                    <a:cubicBezTo>
                      <a:pt x="49" y="13"/>
                      <a:pt x="48" y="18"/>
                      <a:pt x="48" y="18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7" y="25"/>
                      <a:pt x="25" y="11"/>
                      <a:pt x="2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2" name="Freeform 86"/>
              <p:cNvSpPr>
                <a:spLocks/>
              </p:cNvSpPr>
              <p:nvPr/>
            </p:nvSpPr>
            <p:spPr bwMode="auto">
              <a:xfrm>
                <a:off x="3185206" y="1077414"/>
                <a:ext cx="89889" cy="64790"/>
              </a:xfrm>
              <a:custGeom>
                <a:avLst/>
                <a:gdLst/>
                <a:ahLst/>
                <a:cxnLst>
                  <a:cxn ang="0">
                    <a:pos x="10" y="36"/>
                  </a:cxn>
                  <a:cxn ang="0">
                    <a:pos x="36" y="34"/>
                  </a:cxn>
                  <a:cxn ang="0">
                    <a:pos x="46" y="16"/>
                  </a:cxn>
                  <a:cxn ang="0">
                    <a:pos x="39" y="19"/>
                  </a:cxn>
                  <a:cxn ang="0">
                    <a:pos x="28" y="0"/>
                  </a:cxn>
                  <a:cxn ang="0">
                    <a:pos x="0" y="1"/>
                  </a:cxn>
                  <a:cxn ang="0">
                    <a:pos x="18" y="32"/>
                  </a:cxn>
                  <a:cxn ang="0">
                    <a:pos x="10" y="36"/>
                  </a:cxn>
                </a:cxnLst>
                <a:rect l="0" t="0" r="r" b="b"/>
                <a:pathLst>
                  <a:path w="46" h="36">
                    <a:moveTo>
                      <a:pt x="10" y="36"/>
                    </a:moveTo>
                    <a:lnTo>
                      <a:pt x="36" y="34"/>
                    </a:lnTo>
                    <a:lnTo>
                      <a:pt x="46" y="16"/>
                    </a:lnTo>
                    <a:lnTo>
                      <a:pt x="39" y="19"/>
                    </a:lnTo>
                    <a:lnTo>
                      <a:pt x="28" y="0"/>
                    </a:lnTo>
                    <a:lnTo>
                      <a:pt x="0" y="1"/>
                    </a:lnTo>
                    <a:lnTo>
                      <a:pt x="18" y="32"/>
                    </a:lnTo>
                    <a:lnTo>
                      <a:pt x="10" y="3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3" name="Freeform 87"/>
              <p:cNvSpPr>
                <a:spLocks noEditPoints="1"/>
              </p:cNvSpPr>
              <p:nvPr/>
            </p:nvSpPr>
            <p:spPr bwMode="auto">
              <a:xfrm>
                <a:off x="3224288" y="1115209"/>
                <a:ext cx="95751" cy="97185"/>
              </a:xfrm>
              <a:custGeom>
                <a:avLst/>
                <a:gdLst/>
                <a:ahLst/>
                <a:cxnLst>
                  <a:cxn ang="0">
                    <a:pos x="53" y="40"/>
                  </a:cxn>
                  <a:cxn ang="0">
                    <a:pos x="32" y="4"/>
                  </a:cxn>
                  <a:cxn ang="0">
                    <a:pos x="29" y="0"/>
                  </a:cxn>
                  <a:cxn ang="0">
                    <a:pos x="19" y="18"/>
                  </a:cxn>
                  <a:cxn ang="0">
                    <a:pos x="0" y="19"/>
                  </a:cxn>
                  <a:cxn ang="0">
                    <a:pos x="22" y="56"/>
                  </a:cxn>
                  <a:cxn ang="0">
                    <a:pos x="22" y="57"/>
                  </a:cxn>
                  <a:cxn ang="0">
                    <a:pos x="31" y="60"/>
                  </a:cxn>
                  <a:cxn ang="0">
                    <a:pos x="43" y="56"/>
                  </a:cxn>
                  <a:cxn ang="0">
                    <a:pos x="53" y="40"/>
                  </a:cxn>
                  <a:cxn ang="0">
                    <a:pos x="40" y="51"/>
                  </a:cxn>
                  <a:cxn ang="0">
                    <a:pos x="31" y="54"/>
                  </a:cxn>
                  <a:cxn ang="0">
                    <a:pos x="27" y="53"/>
                  </a:cxn>
                  <a:cxn ang="0">
                    <a:pos x="10" y="25"/>
                  </a:cxn>
                  <a:cxn ang="0">
                    <a:pos x="22" y="24"/>
                  </a:cxn>
                  <a:cxn ang="0">
                    <a:pos x="30" y="11"/>
                  </a:cxn>
                  <a:cxn ang="0">
                    <a:pos x="47" y="40"/>
                  </a:cxn>
                  <a:cxn ang="0">
                    <a:pos x="47" y="41"/>
                  </a:cxn>
                  <a:cxn ang="0">
                    <a:pos x="40" y="51"/>
                  </a:cxn>
                </a:cxnLst>
                <a:rect l="0" t="0" r="r" b="b"/>
                <a:pathLst>
                  <a:path w="54" h="60">
                    <a:moveTo>
                      <a:pt x="53" y="40"/>
                    </a:moveTo>
                    <a:cubicBezTo>
                      <a:pt x="53" y="38"/>
                      <a:pt x="51" y="34"/>
                      <a:pt x="32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5" y="60"/>
                      <a:pt x="31" y="60"/>
                    </a:cubicBezTo>
                    <a:cubicBezTo>
                      <a:pt x="34" y="60"/>
                      <a:pt x="38" y="59"/>
                      <a:pt x="43" y="56"/>
                    </a:cubicBezTo>
                    <a:cubicBezTo>
                      <a:pt x="50" y="52"/>
                      <a:pt x="54" y="46"/>
                      <a:pt x="53" y="40"/>
                    </a:cubicBezTo>
                    <a:close/>
                    <a:moveTo>
                      <a:pt x="40" y="51"/>
                    </a:moveTo>
                    <a:cubicBezTo>
                      <a:pt x="36" y="53"/>
                      <a:pt x="33" y="54"/>
                      <a:pt x="31" y="54"/>
                    </a:cubicBezTo>
                    <a:cubicBezTo>
                      <a:pt x="29" y="54"/>
                      <a:pt x="27" y="53"/>
                      <a:pt x="27" y="53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7" y="23"/>
                      <a:pt x="45" y="37"/>
                      <a:pt x="47" y="40"/>
                    </a:cubicBezTo>
                    <a:cubicBezTo>
                      <a:pt x="47" y="40"/>
                      <a:pt x="47" y="40"/>
                      <a:pt x="47" y="41"/>
                    </a:cubicBezTo>
                    <a:cubicBezTo>
                      <a:pt x="47" y="42"/>
                      <a:pt x="48" y="46"/>
                      <a:pt x="40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4" name="Freeform 88"/>
              <p:cNvSpPr>
                <a:spLocks noEditPoints="1"/>
              </p:cNvSpPr>
              <p:nvPr/>
            </p:nvSpPr>
            <p:spPr bwMode="auto">
              <a:xfrm>
                <a:off x="965335" y="3487243"/>
                <a:ext cx="400593" cy="106184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13" y="17"/>
                  </a:cxn>
                  <a:cxn ang="0">
                    <a:pos x="92" y="17"/>
                  </a:cxn>
                  <a:cxn ang="0">
                    <a:pos x="92" y="0"/>
                  </a:cxn>
                  <a:cxn ang="0">
                    <a:pos x="0" y="0"/>
                  </a:cxn>
                  <a:cxn ang="0">
                    <a:pos x="0" y="59"/>
                  </a:cxn>
                  <a:cxn ang="0">
                    <a:pos x="92" y="59"/>
                  </a:cxn>
                  <a:cxn ang="0">
                    <a:pos x="92" y="42"/>
                  </a:cxn>
                  <a:cxn ang="0">
                    <a:pos x="113" y="42"/>
                  </a:cxn>
                  <a:cxn ang="0">
                    <a:pos x="113" y="59"/>
                  </a:cxn>
                  <a:cxn ang="0">
                    <a:pos x="205" y="59"/>
                  </a:cxn>
                  <a:cxn ang="0">
                    <a:pos x="205" y="0"/>
                  </a:cxn>
                  <a:cxn ang="0">
                    <a:pos x="113" y="0"/>
                  </a:cxn>
                  <a:cxn ang="0">
                    <a:pos x="83" y="50"/>
                  </a:cxn>
                  <a:cxn ang="0">
                    <a:pos x="10" y="50"/>
                  </a:cxn>
                  <a:cxn ang="0">
                    <a:pos x="10" y="10"/>
                  </a:cxn>
                  <a:cxn ang="0">
                    <a:pos x="83" y="10"/>
                  </a:cxn>
                  <a:cxn ang="0">
                    <a:pos x="83" y="50"/>
                  </a:cxn>
                  <a:cxn ang="0">
                    <a:pos x="196" y="50"/>
                  </a:cxn>
                  <a:cxn ang="0">
                    <a:pos x="123" y="50"/>
                  </a:cxn>
                  <a:cxn ang="0">
                    <a:pos x="123" y="10"/>
                  </a:cxn>
                  <a:cxn ang="0">
                    <a:pos x="196" y="10"/>
                  </a:cxn>
                  <a:cxn ang="0">
                    <a:pos x="196" y="50"/>
                  </a:cxn>
                </a:cxnLst>
                <a:rect l="0" t="0" r="r" b="b"/>
                <a:pathLst>
                  <a:path w="205" h="59">
                    <a:moveTo>
                      <a:pt x="113" y="0"/>
                    </a:moveTo>
                    <a:lnTo>
                      <a:pt x="113" y="17"/>
                    </a:lnTo>
                    <a:lnTo>
                      <a:pt x="92" y="17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92" y="59"/>
                    </a:lnTo>
                    <a:lnTo>
                      <a:pt x="92" y="42"/>
                    </a:lnTo>
                    <a:lnTo>
                      <a:pt x="113" y="42"/>
                    </a:lnTo>
                    <a:lnTo>
                      <a:pt x="113" y="59"/>
                    </a:lnTo>
                    <a:lnTo>
                      <a:pt x="205" y="59"/>
                    </a:lnTo>
                    <a:lnTo>
                      <a:pt x="205" y="0"/>
                    </a:lnTo>
                    <a:lnTo>
                      <a:pt x="113" y="0"/>
                    </a:lnTo>
                    <a:close/>
                    <a:moveTo>
                      <a:pt x="83" y="50"/>
                    </a:moveTo>
                    <a:lnTo>
                      <a:pt x="10" y="50"/>
                    </a:lnTo>
                    <a:lnTo>
                      <a:pt x="10" y="10"/>
                    </a:lnTo>
                    <a:lnTo>
                      <a:pt x="83" y="10"/>
                    </a:lnTo>
                    <a:lnTo>
                      <a:pt x="83" y="50"/>
                    </a:lnTo>
                    <a:close/>
                    <a:moveTo>
                      <a:pt x="196" y="50"/>
                    </a:moveTo>
                    <a:lnTo>
                      <a:pt x="123" y="50"/>
                    </a:lnTo>
                    <a:lnTo>
                      <a:pt x="123" y="10"/>
                    </a:lnTo>
                    <a:lnTo>
                      <a:pt x="196" y="10"/>
                    </a:lnTo>
                    <a:lnTo>
                      <a:pt x="196" y="5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5" name="Freeform 89"/>
              <p:cNvSpPr>
                <a:spLocks/>
              </p:cNvSpPr>
              <p:nvPr/>
            </p:nvSpPr>
            <p:spPr bwMode="auto">
              <a:xfrm>
                <a:off x="965335" y="3368461"/>
                <a:ext cx="91843" cy="111583"/>
              </a:xfrm>
              <a:custGeom>
                <a:avLst/>
                <a:gdLst/>
                <a:ahLst/>
                <a:cxnLst>
                  <a:cxn ang="0">
                    <a:pos x="24" y="21"/>
                  </a:cxn>
                  <a:cxn ang="0">
                    <a:pos x="42" y="29"/>
                  </a:cxn>
                  <a:cxn ang="0">
                    <a:pos x="47" y="20"/>
                  </a:cxn>
                  <a:cxn ang="0">
                    <a:pos x="14" y="0"/>
                  </a:cxn>
                  <a:cxn ang="0">
                    <a:pos x="0" y="62"/>
                  </a:cxn>
                  <a:cxn ang="0">
                    <a:pos x="24" y="62"/>
                  </a:cxn>
                  <a:cxn ang="0">
                    <a:pos x="24" y="21"/>
                  </a:cxn>
                </a:cxnLst>
                <a:rect l="0" t="0" r="r" b="b"/>
                <a:pathLst>
                  <a:path w="47" h="62">
                    <a:moveTo>
                      <a:pt x="24" y="21"/>
                    </a:moveTo>
                    <a:lnTo>
                      <a:pt x="42" y="29"/>
                    </a:lnTo>
                    <a:lnTo>
                      <a:pt x="47" y="20"/>
                    </a:lnTo>
                    <a:lnTo>
                      <a:pt x="14" y="0"/>
                    </a:lnTo>
                    <a:lnTo>
                      <a:pt x="0" y="62"/>
                    </a:lnTo>
                    <a:lnTo>
                      <a:pt x="24" y="62"/>
                    </a:ln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6" name="Freeform 90"/>
              <p:cNvSpPr>
                <a:spLocks/>
              </p:cNvSpPr>
              <p:nvPr/>
            </p:nvSpPr>
            <p:spPr bwMode="auto">
              <a:xfrm>
                <a:off x="1276039" y="3366661"/>
                <a:ext cx="87935" cy="109783"/>
              </a:xfrm>
              <a:custGeom>
                <a:avLst/>
                <a:gdLst/>
                <a:ahLst/>
                <a:cxnLst>
                  <a:cxn ang="0">
                    <a:pos x="21" y="21"/>
                  </a:cxn>
                  <a:cxn ang="0">
                    <a:pos x="21" y="61"/>
                  </a:cxn>
                  <a:cxn ang="0">
                    <a:pos x="45" y="61"/>
                  </a:cxn>
                  <a:cxn ang="0">
                    <a:pos x="31" y="0"/>
                  </a:cxn>
                  <a:cxn ang="0">
                    <a:pos x="0" y="20"/>
                  </a:cxn>
                  <a:cxn ang="0">
                    <a:pos x="3" y="28"/>
                  </a:cxn>
                  <a:cxn ang="0">
                    <a:pos x="21" y="21"/>
                  </a:cxn>
                </a:cxnLst>
                <a:rect l="0" t="0" r="r" b="b"/>
                <a:pathLst>
                  <a:path w="45" h="61">
                    <a:moveTo>
                      <a:pt x="21" y="21"/>
                    </a:moveTo>
                    <a:lnTo>
                      <a:pt x="21" y="61"/>
                    </a:lnTo>
                    <a:lnTo>
                      <a:pt x="45" y="61"/>
                    </a:lnTo>
                    <a:lnTo>
                      <a:pt x="31" y="0"/>
                    </a:lnTo>
                    <a:lnTo>
                      <a:pt x="0" y="20"/>
                    </a:lnTo>
                    <a:lnTo>
                      <a:pt x="3" y="28"/>
                    </a:ln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7" name="Freeform 91"/>
              <p:cNvSpPr>
                <a:spLocks noEditPoints="1"/>
              </p:cNvSpPr>
              <p:nvPr/>
            </p:nvSpPr>
            <p:spPr bwMode="auto">
              <a:xfrm>
                <a:off x="4855971" y="2646772"/>
                <a:ext cx="406455" cy="323950"/>
              </a:xfrm>
              <a:custGeom>
                <a:avLst/>
                <a:gdLst/>
                <a:ahLst/>
                <a:cxnLst>
                  <a:cxn ang="0">
                    <a:pos x="181" y="100"/>
                  </a:cxn>
                  <a:cxn ang="0">
                    <a:pos x="142" y="92"/>
                  </a:cxn>
                  <a:cxn ang="0">
                    <a:pos x="162" y="52"/>
                  </a:cxn>
                  <a:cxn ang="0">
                    <a:pos x="192" y="19"/>
                  </a:cxn>
                  <a:cxn ang="0">
                    <a:pos x="148" y="39"/>
                  </a:cxn>
                  <a:cxn ang="0">
                    <a:pos x="130" y="79"/>
                  </a:cxn>
                  <a:cxn ang="0">
                    <a:pos x="99" y="47"/>
                  </a:cxn>
                  <a:cxn ang="0">
                    <a:pos x="76" y="5"/>
                  </a:cxn>
                  <a:cxn ang="0">
                    <a:pos x="91" y="51"/>
                  </a:cxn>
                  <a:cxn ang="0">
                    <a:pos x="96" y="95"/>
                  </a:cxn>
                  <a:cxn ang="0">
                    <a:pos x="49" y="82"/>
                  </a:cxn>
                  <a:cxn ang="0">
                    <a:pos x="5" y="102"/>
                  </a:cxn>
                  <a:cxn ang="0">
                    <a:pos x="50" y="100"/>
                  </a:cxn>
                  <a:cxn ang="0">
                    <a:pos x="97" y="113"/>
                  </a:cxn>
                  <a:cxn ang="0">
                    <a:pos x="74" y="148"/>
                  </a:cxn>
                  <a:cxn ang="0">
                    <a:pos x="42" y="180"/>
                  </a:cxn>
                  <a:cxn ang="0">
                    <a:pos x="85" y="160"/>
                  </a:cxn>
                  <a:cxn ang="0">
                    <a:pos x="105" y="123"/>
                  </a:cxn>
                  <a:cxn ang="0">
                    <a:pos x="138" y="151"/>
                  </a:cxn>
                  <a:cxn ang="0">
                    <a:pos x="161" y="193"/>
                  </a:cxn>
                  <a:cxn ang="0">
                    <a:pos x="145" y="148"/>
                  </a:cxn>
                  <a:cxn ang="0">
                    <a:pos x="144" y="106"/>
                  </a:cxn>
                  <a:cxn ang="0">
                    <a:pos x="182" y="118"/>
                  </a:cxn>
                  <a:cxn ang="0">
                    <a:pos x="226" y="98"/>
                  </a:cxn>
                  <a:cxn ang="0">
                    <a:pos x="163" y="15"/>
                  </a:cxn>
                  <a:cxn ang="0">
                    <a:pos x="177" y="44"/>
                  </a:cxn>
                  <a:cxn ang="0">
                    <a:pos x="163" y="15"/>
                  </a:cxn>
                  <a:cxn ang="0">
                    <a:pos x="13" y="99"/>
                  </a:cxn>
                  <a:cxn ang="0">
                    <a:pos x="42" y="85"/>
                  </a:cxn>
                  <a:cxn ang="0">
                    <a:pos x="70" y="184"/>
                  </a:cxn>
                  <a:cxn ang="0">
                    <a:pos x="57" y="156"/>
                  </a:cxn>
                  <a:cxn ang="0">
                    <a:pos x="70" y="184"/>
                  </a:cxn>
                  <a:cxn ang="0">
                    <a:pos x="79" y="13"/>
                  </a:cxn>
                  <a:cxn ang="0">
                    <a:pos x="93" y="41"/>
                  </a:cxn>
                  <a:cxn ang="0">
                    <a:pos x="166" y="164"/>
                  </a:cxn>
                  <a:cxn ang="0">
                    <a:pos x="137" y="178"/>
                  </a:cxn>
                  <a:cxn ang="0">
                    <a:pos x="166" y="164"/>
                  </a:cxn>
                  <a:cxn ang="0">
                    <a:pos x="189" y="114"/>
                  </a:cxn>
                  <a:cxn ang="0">
                    <a:pos x="218" y="101"/>
                  </a:cxn>
                </a:cxnLst>
                <a:rect l="0" t="0" r="r" b="b"/>
                <a:pathLst>
                  <a:path w="231" h="199">
                    <a:moveTo>
                      <a:pt x="194" y="86"/>
                    </a:moveTo>
                    <a:cubicBezTo>
                      <a:pt x="188" y="89"/>
                      <a:pt x="183" y="94"/>
                      <a:pt x="181" y="100"/>
                    </a:cubicBezTo>
                    <a:cubicBezTo>
                      <a:pt x="144" y="97"/>
                      <a:pt x="144" y="97"/>
                      <a:pt x="144" y="97"/>
                    </a:cubicBezTo>
                    <a:cubicBezTo>
                      <a:pt x="144" y="96"/>
                      <a:pt x="143" y="94"/>
                      <a:pt x="142" y="92"/>
                    </a:cubicBezTo>
                    <a:cubicBezTo>
                      <a:pt x="141" y="89"/>
                      <a:pt x="139" y="86"/>
                      <a:pt x="136" y="84"/>
                    </a:cubicBezTo>
                    <a:cubicBezTo>
                      <a:pt x="162" y="52"/>
                      <a:pt x="162" y="52"/>
                      <a:pt x="162" y="52"/>
                    </a:cubicBezTo>
                    <a:cubicBezTo>
                      <a:pt x="168" y="54"/>
                      <a:pt x="174" y="54"/>
                      <a:pt x="180" y="51"/>
                    </a:cubicBezTo>
                    <a:cubicBezTo>
                      <a:pt x="192" y="46"/>
                      <a:pt x="197" y="31"/>
                      <a:pt x="192" y="19"/>
                    </a:cubicBezTo>
                    <a:cubicBezTo>
                      <a:pt x="186" y="7"/>
                      <a:pt x="172" y="2"/>
                      <a:pt x="160" y="8"/>
                    </a:cubicBezTo>
                    <a:cubicBezTo>
                      <a:pt x="148" y="13"/>
                      <a:pt x="143" y="27"/>
                      <a:pt x="148" y="39"/>
                    </a:cubicBezTo>
                    <a:cubicBezTo>
                      <a:pt x="150" y="43"/>
                      <a:pt x="152" y="46"/>
                      <a:pt x="155" y="48"/>
                    </a:cubicBezTo>
                    <a:cubicBezTo>
                      <a:pt x="130" y="79"/>
                      <a:pt x="130" y="79"/>
                      <a:pt x="130" y="79"/>
                    </a:cubicBezTo>
                    <a:cubicBezTo>
                      <a:pt x="124" y="77"/>
                      <a:pt x="119" y="77"/>
                      <a:pt x="113" y="78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109" y="41"/>
                      <a:pt x="113" y="28"/>
                      <a:pt x="108" y="17"/>
                    </a:cubicBezTo>
                    <a:cubicBezTo>
                      <a:pt x="102" y="5"/>
                      <a:pt x="88" y="0"/>
                      <a:pt x="76" y="5"/>
                    </a:cubicBezTo>
                    <a:cubicBezTo>
                      <a:pt x="64" y="11"/>
                      <a:pt x="59" y="25"/>
                      <a:pt x="64" y="37"/>
                    </a:cubicBezTo>
                    <a:cubicBezTo>
                      <a:pt x="69" y="48"/>
                      <a:pt x="80" y="53"/>
                      <a:pt x="91" y="51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97" y="89"/>
                      <a:pt x="96" y="95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51" y="89"/>
                      <a:pt x="51" y="85"/>
                      <a:pt x="49" y="82"/>
                    </a:cubicBezTo>
                    <a:cubicBezTo>
                      <a:pt x="44" y="70"/>
                      <a:pt x="29" y="65"/>
                      <a:pt x="17" y="70"/>
                    </a:cubicBezTo>
                    <a:cubicBezTo>
                      <a:pt x="5" y="76"/>
                      <a:pt x="0" y="90"/>
                      <a:pt x="5" y="102"/>
                    </a:cubicBezTo>
                    <a:cubicBezTo>
                      <a:pt x="11" y="114"/>
                      <a:pt x="25" y="119"/>
                      <a:pt x="37" y="114"/>
                    </a:cubicBezTo>
                    <a:cubicBezTo>
                      <a:pt x="44" y="111"/>
                      <a:pt x="48" y="106"/>
                      <a:pt x="50" y="100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95" y="106"/>
                      <a:pt x="95" y="110"/>
                      <a:pt x="97" y="113"/>
                    </a:cubicBezTo>
                    <a:cubicBezTo>
                      <a:pt x="97" y="114"/>
                      <a:pt x="98" y="116"/>
                      <a:pt x="99" y="117"/>
                    </a:cubicBezTo>
                    <a:cubicBezTo>
                      <a:pt x="74" y="148"/>
                      <a:pt x="74" y="148"/>
                      <a:pt x="74" y="148"/>
                    </a:cubicBezTo>
                    <a:cubicBezTo>
                      <a:pt x="68" y="145"/>
                      <a:pt x="60" y="145"/>
                      <a:pt x="53" y="148"/>
                    </a:cubicBezTo>
                    <a:cubicBezTo>
                      <a:pt x="41" y="154"/>
                      <a:pt x="36" y="168"/>
                      <a:pt x="42" y="180"/>
                    </a:cubicBezTo>
                    <a:cubicBezTo>
                      <a:pt x="47" y="192"/>
                      <a:pt x="61" y="197"/>
                      <a:pt x="73" y="192"/>
                    </a:cubicBezTo>
                    <a:cubicBezTo>
                      <a:pt x="86" y="186"/>
                      <a:pt x="91" y="172"/>
                      <a:pt x="85" y="160"/>
                    </a:cubicBezTo>
                    <a:cubicBezTo>
                      <a:pt x="84" y="157"/>
                      <a:pt x="83" y="155"/>
                      <a:pt x="81" y="15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11" y="127"/>
                      <a:pt x="119" y="128"/>
                      <a:pt x="126" y="126"/>
                    </a:cubicBezTo>
                    <a:cubicBezTo>
                      <a:pt x="138" y="151"/>
                      <a:pt x="138" y="151"/>
                      <a:pt x="138" y="151"/>
                    </a:cubicBezTo>
                    <a:cubicBezTo>
                      <a:pt x="128" y="158"/>
                      <a:pt x="124" y="170"/>
                      <a:pt x="129" y="181"/>
                    </a:cubicBezTo>
                    <a:cubicBezTo>
                      <a:pt x="135" y="193"/>
                      <a:pt x="149" y="199"/>
                      <a:pt x="161" y="193"/>
                    </a:cubicBezTo>
                    <a:cubicBezTo>
                      <a:pt x="173" y="187"/>
                      <a:pt x="179" y="173"/>
                      <a:pt x="173" y="161"/>
                    </a:cubicBezTo>
                    <a:cubicBezTo>
                      <a:pt x="168" y="150"/>
                      <a:pt x="156" y="145"/>
                      <a:pt x="145" y="148"/>
                    </a:cubicBezTo>
                    <a:cubicBezTo>
                      <a:pt x="134" y="123"/>
                      <a:pt x="134" y="123"/>
                      <a:pt x="134" y="123"/>
                    </a:cubicBezTo>
                    <a:cubicBezTo>
                      <a:pt x="139" y="119"/>
                      <a:pt x="143" y="113"/>
                      <a:pt x="144" y="106"/>
                    </a:cubicBezTo>
                    <a:cubicBezTo>
                      <a:pt x="180" y="108"/>
                      <a:pt x="180" y="108"/>
                      <a:pt x="180" y="108"/>
                    </a:cubicBezTo>
                    <a:cubicBezTo>
                      <a:pt x="180" y="111"/>
                      <a:pt x="180" y="115"/>
                      <a:pt x="182" y="118"/>
                    </a:cubicBezTo>
                    <a:cubicBezTo>
                      <a:pt x="188" y="130"/>
                      <a:pt x="202" y="135"/>
                      <a:pt x="214" y="130"/>
                    </a:cubicBezTo>
                    <a:cubicBezTo>
                      <a:pt x="226" y="124"/>
                      <a:pt x="231" y="110"/>
                      <a:pt x="226" y="98"/>
                    </a:cubicBezTo>
                    <a:cubicBezTo>
                      <a:pt x="220" y="86"/>
                      <a:pt x="206" y="80"/>
                      <a:pt x="194" y="86"/>
                    </a:cubicBezTo>
                    <a:close/>
                    <a:moveTo>
                      <a:pt x="163" y="15"/>
                    </a:moveTo>
                    <a:cubicBezTo>
                      <a:pt x="171" y="11"/>
                      <a:pt x="181" y="15"/>
                      <a:pt x="184" y="23"/>
                    </a:cubicBezTo>
                    <a:cubicBezTo>
                      <a:pt x="188" y="31"/>
                      <a:pt x="185" y="40"/>
                      <a:pt x="177" y="44"/>
                    </a:cubicBezTo>
                    <a:cubicBezTo>
                      <a:pt x="169" y="47"/>
                      <a:pt x="159" y="44"/>
                      <a:pt x="156" y="36"/>
                    </a:cubicBezTo>
                    <a:cubicBezTo>
                      <a:pt x="152" y="28"/>
                      <a:pt x="156" y="19"/>
                      <a:pt x="163" y="15"/>
                    </a:cubicBezTo>
                    <a:close/>
                    <a:moveTo>
                      <a:pt x="34" y="106"/>
                    </a:moveTo>
                    <a:cubicBezTo>
                      <a:pt x="26" y="110"/>
                      <a:pt x="17" y="107"/>
                      <a:pt x="13" y="99"/>
                    </a:cubicBezTo>
                    <a:cubicBezTo>
                      <a:pt x="9" y="91"/>
                      <a:pt x="13" y="81"/>
                      <a:pt x="21" y="78"/>
                    </a:cubicBezTo>
                    <a:cubicBezTo>
                      <a:pt x="29" y="74"/>
                      <a:pt x="38" y="77"/>
                      <a:pt x="42" y="85"/>
                    </a:cubicBezTo>
                    <a:cubicBezTo>
                      <a:pt x="45" y="93"/>
                      <a:pt x="42" y="103"/>
                      <a:pt x="34" y="106"/>
                    </a:cubicBezTo>
                    <a:close/>
                    <a:moveTo>
                      <a:pt x="70" y="184"/>
                    </a:moveTo>
                    <a:cubicBezTo>
                      <a:pt x="62" y="188"/>
                      <a:pt x="53" y="184"/>
                      <a:pt x="49" y="176"/>
                    </a:cubicBezTo>
                    <a:cubicBezTo>
                      <a:pt x="45" y="169"/>
                      <a:pt x="49" y="159"/>
                      <a:pt x="57" y="156"/>
                    </a:cubicBezTo>
                    <a:cubicBezTo>
                      <a:pt x="65" y="152"/>
                      <a:pt x="74" y="155"/>
                      <a:pt x="78" y="163"/>
                    </a:cubicBezTo>
                    <a:cubicBezTo>
                      <a:pt x="81" y="171"/>
                      <a:pt x="78" y="181"/>
                      <a:pt x="70" y="184"/>
                    </a:cubicBezTo>
                    <a:close/>
                    <a:moveTo>
                      <a:pt x="72" y="34"/>
                    </a:moveTo>
                    <a:cubicBezTo>
                      <a:pt x="68" y="26"/>
                      <a:pt x="71" y="16"/>
                      <a:pt x="79" y="13"/>
                    </a:cubicBezTo>
                    <a:cubicBezTo>
                      <a:pt x="87" y="9"/>
                      <a:pt x="97" y="13"/>
                      <a:pt x="100" y="20"/>
                    </a:cubicBezTo>
                    <a:cubicBezTo>
                      <a:pt x="104" y="28"/>
                      <a:pt x="100" y="38"/>
                      <a:pt x="93" y="41"/>
                    </a:cubicBezTo>
                    <a:cubicBezTo>
                      <a:pt x="85" y="45"/>
                      <a:pt x="75" y="42"/>
                      <a:pt x="72" y="34"/>
                    </a:cubicBezTo>
                    <a:close/>
                    <a:moveTo>
                      <a:pt x="166" y="164"/>
                    </a:moveTo>
                    <a:cubicBezTo>
                      <a:pt x="169" y="172"/>
                      <a:pt x="166" y="182"/>
                      <a:pt x="158" y="185"/>
                    </a:cubicBezTo>
                    <a:cubicBezTo>
                      <a:pt x="150" y="189"/>
                      <a:pt x="141" y="186"/>
                      <a:pt x="137" y="178"/>
                    </a:cubicBezTo>
                    <a:cubicBezTo>
                      <a:pt x="133" y="170"/>
                      <a:pt x="137" y="160"/>
                      <a:pt x="145" y="157"/>
                    </a:cubicBezTo>
                    <a:cubicBezTo>
                      <a:pt x="153" y="153"/>
                      <a:pt x="162" y="157"/>
                      <a:pt x="166" y="164"/>
                    </a:cubicBezTo>
                    <a:close/>
                    <a:moveTo>
                      <a:pt x="210" y="122"/>
                    </a:moveTo>
                    <a:cubicBezTo>
                      <a:pt x="203" y="126"/>
                      <a:pt x="193" y="122"/>
                      <a:pt x="189" y="114"/>
                    </a:cubicBezTo>
                    <a:cubicBezTo>
                      <a:pt x="186" y="107"/>
                      <a:pt x="189" y="97"/>
                      <a:pt x="197" y="94"/>
                    </a:cubicBezTo>
                    <a:cubicBezTo>
                      <a:pt x="205" y="90"/>
                      <a:pt x="214" y="93"/>
                      <a:pt x="218" y="101"/>
                    </a:cubicBezTo>
                    <a:cubicBezTo>
                      <a:pt x="222" y="109"/>
                      <a:pt x="218" y="118"/>
                      <a:pt x="210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8" name="Freeform 92"/>
              <p:cNvSpPr>
                <a:spLocks noEditPoints="1"/>
              </p:cNvSpPr>
              <p:nvPr/>
            </p:nvSpPr>
            <p:spPr bwMode="auto">
              <a:xfrm>
                <a:off x="4236518" y="3640219"/>
                <a:ext cx="289209" cy="293355"/>
              </a:xfrm>
              <a:custGeom>
                <a:avLst/>
                <a:gdLst/>
                <a:ahLst/>
                <a:cxnLst>
                  <a:cxn ang="0">
                    <a:pos x="120" y="143"/>
                  </a:cxn>
                  <a:cxn ang="0">
                    <a:pos x="120" y="181"/>
                  </a:cxn>
                  <a:cxn ang="0">
                    <a:pos x="163" y="181"/>
                  </a:cxn>
                  <a:cxn ang="0">
                    <a:pos x="163" y="146"/>
                  </a:cxn>
                  <a:cxn ang="0">
                    <a:pos x="163" y="143"/>
                  </a:cxn>
                  <a:cxn ang="0">
                    <a:pos x="163" y="69"/>
                  </a:cxn>
                  <a:cxn ang="0">
                    <a:pos x="82" y="0"/>
                  </a:cxn>
                  <a:cxn ang="0">
                    <a:pos x="0" y="69"/>
                  </a:cxn>
                  <a:cxn ang="0">
                    <a:pos x="0" y="143"/>
                  </a:cxn>
                  <a:cxn ang="0">
                    <a:pos x="0" y="146"/>
                  </a:cxn>
                  <a:cxn ang="0">
                    <a:pos x="0" y="181"/>
                  </a:cxn>
                  <a:cxn ang="0">
                    <a:pos x="44" y="181"/>
                  </a:cxn>
                  <a:cxn ang="0">
                    <a:pos x="44" y="146"/>
                  </a:cxn>
                  <a:cxn ang="0">
                    <a:pos x="44" y="146"/>
                  </a:cxn>
                  <a:cxn ang="0">
                    <a:pos x="44" y="69"/>
                  </a:cxn>
                  <a:cxn ang="0">
                    <a:pos x="82" y="43"/>
                  </a:cxn>
                  <a:cxn ang="0">
                    <a:pos x="120" y="69"/>
                  </a:cxn>
                  <a:cxn ang="0">
                    <a:pos x="120" y="143"/>
                  </a:cxn>
                  <a:cxn ang="0">
                    <a:pos x="36" y="174"/>
                  </a:cxn>
                  <a:cxn ang="0">
                    <a:pos x="8" y="174"/>
                  </a:cxn>
                  <a:cxn ang="0">
                    <a:pos x="8" y="151"/>
                  </a:cxn>
                  <a:cxn ang="0">
                    <a:pos x="36" y="151"/>
                  </a:cxn>
                  <a:cxn ang="0">
                    <a:pos x="36" y="174"/>
                  </a:cxn>
                  <a:cxn ang="0">
                    <a:pos x="127" y="151"/>
                  </a:cxn>
                  <a:cxn ang="0">
                    <a:pos x="156" y="151"/>
                  </a:cxn>
                  <a:cxn ang="0">
                    <a:pos x="156" y="174"/>
                  </a:cxn>
                  <a:cxn ang="0">
                    <a:pos x="127" y="174"/>
                  </a:cxn>
                  <a:cxn ang="0">
                    <a:pos x="127" y="151"/>
                  </a:cxn>
                </a:cxnLst>
                <a:rect l="0" t="0" r="r" b="b"/>
                <a:pathLst>
                  <a:path w="163" h="181">
                    <a:moveTo>
                      <a:pt x="120" y="143"/>
                    </a:moveTo>
                    <a:cubicBezTo>
                      <a:pt x="120" y="181"/>
                      <a:pt x="120" y="181"/>
                      <a:pt x="120" y="181"/>
                    </a:cubicBezTo>
                    <a:cubicBezTo>
                      <a:pt x="163" y="181"/>
                      <a:pt x="163" y="181"/>
                      <a:pt x="163" y="181"/>
                    </a:cubicBezTo>
                    <a:cubicBezTo>
                      <a:pt x="163" y="146"/>
                      <a:pt x="163" y="146"/>
                      <a:pt x="163" y="146"/>
                    </a:cubicBezTo>
                    <a:cubicBezTo>
                      <a:pt x="163" y="143"/>
                      <a:pt x="163" y="143"/>
                      <a:pt x="163" y="143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41"/>
                      <a:pt x="142" y="0"/>
                      <a:pt x="82" y="0"/>
                    </a:cubicBezTo>
                    <a:cubicBezTo>
                      <a:pt x="20" y="0"/>
                      <a:pt x="0" y="47"/>
                      <a:pt x="0" y="69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44" y="181"/>
                      <a:pt x="44" y="181"/>
                      <a:pt x="44" y="181"/>
                    </a:cubicBezTo>
                    <a:cubicBezTo>
                      <a:pt x="44" y="146"/>
                      <a:pt x="44" y="146"/>
                      <a:pt x="44" y="146"/>
                    </a:cubicBezTo>
                    <a:cubicBezTo>
                      <a:pt x="44" y="146"/>
                      <a:pt x="44" y="146"/>
                      <a:pt x="44" y="146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5" y="43"/>
                      <a:pt x="82" y="43"/>
                    </a:cubicBezTo>
                    <a:cubicBezTo>
                      <a:pt x="120" y="43"/>
                      <a:pt x="120" y="68"/>
                      <a:pt x="120" y="69"/>
                    </a:cubicBezTo>
                    <a:cubicBezTo>
                      <a:pt x="120" y="143"/>
                      <a:pt x="120" y="143"/>
                      <a:pt x="120" y="143"/>
                    </a:cubicBezTo>
                    <a:close/>
                    <a:moveTo>
                      <a:pt x="36" y="174"/>
                    </a:moveTo>
                    <a:cubicBezTo>
                      <a:pt x="8" y="174"/>
                      <a:pt x="8" y="174"/>
                      <a:pt x="8" y="174"/>
                    </a:cubicBezTo>
                    <a:cubicBezTo>
                      <a:pt x="8" y="151"/>
                      <a:pt x="8" y="151"/>
                      <a:pt x="8" y="151"/>
                    </a:cubicBezTo>
                    <a:cubicBezTo>
                      <a:pt x="36" y="151"/>
                      <a:pt x="36" y="151"/>
                      <a:pt x="36" y="151"/>
                    </a:cubicBezTo>
                    <a:lnTo>
                      <a:pt x="36" y="174"/>
                    </a:lnTo>
                    <a:close/>
                    <a:moveTo>
                      <a:pt x="127" y="151"/>
                    </a:moveTo>
                    <a:cubicBezTo>
                      <a:pt x="156" y="151"/>
                      <a:pt x="156" y="151"/>
                      <a:pt x="156" y="151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27" y="174"/>
                      <a:pt x="127" y="174"/>
                      <a:pt x="127" y="174"/>
                    </a:cubicBezTo>
                    <a:lnTo>
                      <a:pt x="127" y="1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09" name="Freeform 93"/>
              <p:cNvSpPr>
                <a:spLocks/>
              </p:cNvSpPr>
              <p:nvPr/>
            </p:nvSpPr>
            <p:spPr bwMode="auto">
              <a:xfrm>
                <a:off x="4238472" y="3951571"/>
                <a:ext cx="74256" cy="68389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5" y="0"/>
                  </a:cxn>
                  <a:cxn ang="0">
                    <a:pos x="15" y="15"/>
                  </a:cxn>
                  <a:cxn ang="0">
                    <a:pos x="0" y="15"/>
                  </a:cxn>
                  <a:cxn ang="0">
                    <a:pos x="0" y="23"/>
                  </a:cxn>
                  <a:cxn ang="0">
                    <a:pos x="15" y="23"/>
                  </a:cxn>
                  <a:cxn ang="0">
                    <a:pos x="15" y="38"/>
                  </a:cxn>
                  <a:cxn ang="0">
                    <a:pos x="24" y="38"/>
                  </a:cxn>
                  <a:cxn ang="0">
                    <a:pos x="24" y="23"/>
                  </a:cxn>
                  <a:cxn ang="0">
                    <a:pos x="38" y="23"/>
                  </a:cxn>
                  <a:cxn ang="0">
                    <a:pos x="38" y="15"/>
                  </a:cxn>
                  <a:cxn ang="0">
                    <a:pos x="24" y="15"/>
                  </a:cxn>
                  <a:cxn ang="0">
                    <a:pos x="24" y="0"/>
                  </a:cxn>
                </a:cxnLst>
                <a:rect l="0" t="0" r="r" b="b"/>
                <a:pathLst>
                  <a:path w="38" h="38">
                    <a:moveTo>
                      <a:pt x="24" y="0"/>
                    </a:moveTo>
                    <a:lnTo>
                      <a:pt x="15" y="0"/>
                    </a:lnTo>
                    <a:lnTo>
                      <a:pt x="15" y="15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15" y="23"/>
                    </a:lnTo>
                    <a:lnTo>
                      <a:pt x="15" y="38"/>
                    </a:lnTo>
                    <a:lnTo>
                      <a:pt x="24" y="38"/>
                    </a:lnTo>
                    <a:lnTo>
                      <a:pt x="24" y="23"/>
                    </a:lnTo>
                    <a:lnTo>
                      <a:pt x="38" y="23"/>
                    </a:lnTo>
                    <a:lnTo>
                      <a:pt x="38" y="15"/>
                    </a:lnTo>
                    <a:lnTo>
                      <a:pt x="24" y="1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0" name="Rectangle 94"/>
              <p:cNvSpPr>
                <a:spLocks noChangeArrowheads="1"/>
              </p:cNvSpPr>
              <p:nvPr/>
            </p:nvSpPr>
            <p:spPr bwMode="auto">
              <a:xfrm>
                <a:off x="4449516" y="3978567"/>
                <a:ext cx="76210" cy="1439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1" name="Freeform 95"/>
              <p:cNvSpPr>
                <a:spLocks/>
              </p:cNvSpPr>
              <p:nvPr/>
            </p:nvSpPr>
            <p:spPr bwMode="auto">
              <a:xfrm>
                <a:off x="1872043" y="2871738"/>
                <a:ext cx="263805" cy="107983"/>
              </a:xfrm>
              <a:custGeom>
                <a:avLst/>
                <a:gdLst/>
                <a:ahLst/>
                <a:cxnLst>
                  <a:cxn ang="0">
                    <a:pos x="75" y="26"/>
                  </a:cxn>
                  <a:cxn ang="0">
                    <a:pos x="0" y="0"/>
                  </a:cxn>
                  <a:cxn ang="0">
                    <a:pos x="0" y="49"/>
                  </a:cxn>
                  <a:cxn ang="0">
                    <a:pos x="75" y="66"/>
                  </a:cxn>
                  <a:cxn ang="0">
                    <a:pos x="149" y="45"/>
                  </a:cxn>
                  <a:cxn ang="0">
                    <a:pos x="149" y="0"/>
                  </a:cxn>
                  <a:cxn ang="0">
                    <a:pos x="75" y="26"/>
                  </a:cxn>
                </a:cxnLst>
                <a:rect l="0" t="0" r="r" b="b"/>
                <a:pathLst>
                  <a:path w="149" h="66">
                    <a:moveTo>
                      <a:pt x="75" y="2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35" y="66"/>
                      <a:pt x="75" y="66"/>
                    </a:cubicBezTo>
                    <a:cubicBezTo>
                      <a:pt x="116" y="66"/>
                      <a:pt x="149" y="45"/>
                      <a:pt x="149" y="45"/>
                    </a:cubicBezTo>
                    <a:cubicBezTo>
                      <a:pt x="149" y="0"/>
                      <a:pt x="149" y="0"/>
                      <a:pt x="149" y="0"/>
                    </a:cubicBezTo>
                    <a:lnTo>
                      <a:pt x="75" y="2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2" name="Freeform 96"/>
              <p:cNvSpPr>
                <a:spLocks/>
              </p:cNvSpPr>
              <p:nvPr/>
            </p:nvSpPr>
            <p:spPr bwMode="auto">
              <a:xfrm>
                <a:off x="1809511" y="2760155"/>
                <a:ext cx="390822" cy="199769"/>
              </a:xfrm>
              <a:custGeom>
                <a:avLst/>
                <a:gdLst/>
                <a:ahLst/>
                <a:cxnLst>
                  <a:cxn ang="0">
                    <a:pos x="188" y="45"/>
                  </a:cxn>
                  <a:cxn ang="0">
                    <a:pos x="200" y="40"/>
                  </a:cxn>
                  <a:cxn ang="0">
                    <a:pos x="100" y="0"/>
                  </a:cxn>
                  <a:cxn ang="0">
                    <a:pos x="0" y="40"/>
                  </a:cxn>
                  <a:cxn ang="0">
                    <a:pos x="100" y="77"/>
                  </a:cxn>
                  <a:cxn ang="0">
                    <a:pos x="179" y="48"/>
                  </a:cxn>
                  <a:cxn ang="0">
                    <a:pos x="179" y="90"/>
                  </a:cxn>
                  <a:cxn ang="0">
                    <a:pos x="175" y="90"/>
                  </a:cxn>
                  <a:cxn ang="0">
                    <a:pos x="175" y="111"/>
                  </a:cxn>
                  <a:cxn ang="0">
                    <a:pos x="191" y="111"/>
                  </a:cxn>
                  <a:cxn ang="0">
                    <a:pos x="191" y="90"/>
                  </a:cxn>
                  <a:cxn ang="0">
                    <a:pos x="188" y="90"/>
                  </a:cxn>
                  <a:cxn ang="0">
                    <a:pos x="188" y="45"/>
                  </a:cxn>
                </a:cxnLst>
                <a:rect l="0" t="0" r="r" b="b"/>
                <a:pathLst>
                  <a:path w="200" h="111">
                    <a:moveTo>
                      <a:pt x="188" y="45"/>
                    </a:moveTo>
                    <a:lnTo>
                      <a:pt x="200" y="40"/>
                    </a:lnTo>
                    <a:lnTo>
                      <a:pt x="100" y="0"/>
                    </a:lnTo>
                    <a:lnTo>
                      <a:pt x="0" y="40"/>
                    </a:lnTo>
                    <a:lnTo>
                      <a:pt x="100" y="77"/>
                    </a:lnTo>
                    <a:lnTo>
                      <a:pt x="179" y="48"/>
                    </a:lnTo>
                    <a:lnTo>
                      <a:pt x="179" y="90"/>
                    </a:lnTo>
                    <a:lnTo>
                      <a:pt x="175" y="90"/>
                    </a:lnTo>
                    <a:lnTo>
                      <a:pt x="175" y="111"/>
                    </a:lnTo>
                    <a:lnTo>
                      <a:pt x="191" y="111"/>
                    </a:lnTo>
                    <a:lnTo>
                      <a:pt x="191" y="90"/>
                    </a:lnTo>
                    <a:lnTo>
                      <a:pt x="188" y="90"/>
                    </a:lnTo>
                    <a:lnTo>
                      <a:pt x="188" y="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3" name="Freeform 97"/>
              <p:cNvSpPr>
                <a:spLocks/>
              </p:cNvSpPr>
              <p:nvPr/>
            </p:nvSpPr>
            <p:spPr bwMode="auto">
              <a:xfrm>
                <a:off x="4457332" y="1665924"/>
                <a:ext cx="42990" cy="25916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0"/>
                  </a:cxn>
                  <a:cxn ang="0">
                    <a:pos x="0" y="159"/>
                  </a:cxn>
                  <a:cxn ang="0">
                    <a:pos x="16" y="159"/>
                  </a:cxn>
                  <a:cxn ang="0">
                    <a:pos x="24" y="151"/>
                  </a:cxn>
                  <a:cxn ang="0">
                    <a:pos x="24" y="8"/>
                  </a:cxn>
                  <a:cxn ang="0">
                    <a:pos x="16" y="0"/>
                  </a:cxn>
                </a:cxnLst>
                <a:rect l="0" t="0" r="r" b="b"/>
                <a:pathLst>
                  <a:path w="24" h="159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6" y="159"/>
                      <a:pt x="16" y="159"/>
                      <a:pt x="16" y="159"/>
                    </a:cubicBezTo>
                    <a:cubicBezTo>
                      <a:pt x="21" y="159"/>
                      <a:pt x="24" y="156"/>
                      <a:pt x="24" y="15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4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4" name="Freeform 98"/>
              <p:cNvSpPr>
                <a:spLocks/>
              </p:cNvSpPr>
              <p:nvPr/>
            </p:nvSpPr>
            <p:spPr bwMode="auto">
              <a:xfrm>
                <a:off x="4289279" y="1665924"/>
                <a:ext cx="144604" cy="275358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0" y="0"/>
                  </a:cxn>
                  <a:cxn ang="0">
                    <a:pos x="0" y="144"/>
                  </a:cxn>
                  <a:cxn ang="0">
                    <a:pos x="8" y="144"/>
                  </a:cxn>
                  <a:cxn ang="0">
                    <a:pos x="8" y="153"/>
                  </a:cxn>
                  <a:cxn ang="0">
                    <a:pos x="17" y="149"/>
                  </a:cxn>
                  <a:cxn ang="0">
                    <a:pos x="26" y="153"/>
                  </a:cxn>
                  <a:cxn ang="0">
                    <a:pos x="26" y="144"/>
                  </a:cxn>
                  <a:cxn ang="0">
                    <a:pos x="74" y="144"/>
                  </a:cxn>
                  <a:cxn ang="0">
                    <a:pos x="74" y="0"/>
                  </a:cxn>
                </a:cxnLst>
                <a:rect l="0" t="0" r="r" b="b"/>
                <a:pathLst>
                  <a:path w="74" h="153">
                    <a:moveTo>
                      <a:pt x="74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8" y="144"/>
                    </a:lnTo>
                    <a:lnTo>
                      <a:pt x="8" y="153"/>
                    </a:lnTo>
                    <a:lnTo>
                      <a:pt x="17" y="149"/>
                    </a:lnTo>
                    <a:lnTo>
                      <a:pt x="26" y="153"/>
                    </a:lnTo>
                    <a:lnTo>
                      <a:pt x="26" y="144"/>
                    </a:lnTo>
                    <a:lnTo>
                      <a:pt x="74" y="144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5" name="Freeform 99"/>
              <p:cNvSpPr>
                <a:spLocks noEditPoints="1"/>
              </p:cNvSpPr>
              <p:nvPr/>
            </p:nvSpPr>
            <p:spPr bwMode="auto">
              <a:xfrm>
                <a:off x="783603" y="1737913"/>
                <a:ext cx="257943" cy="248362"/>
              </a:xfrm>
              <a:custGeom>
                <a:avLst/>
                <a:gdLst/>
                <a:ahLst/>
                <a:cxnLst>
                  <a:cxn ang="0">
                    <a:pos x="141" y="61"/>
                  </a:cxn>
                  <a:cxn ang="0">
                    <a:pos x="123" y="61"/>
                  </a:cxn>
                  <a:cxn ang="0">
                    <a:pos x="124" y="79"/>
                  </a:cxn>
                  <a:cxn ang="0">
                    <a:pos x="129" y="82"/>
                  </a:cxn>
                  <a:cxn ang="0">
                    <a:pos x="72" y="117"/>
                  </a:cxn>
                  <a:cxn ang="0">
                    <a:pos x="72" y="114"/>
                  </a:cxn>
                  <a:cxn ang="0">
                    <a:pos x="116" y="58"/>
                  </a:cxn>
                  <a:cxn ang="0">
                    <a:pos x="58" y="0"/>
                  </a:cxn>
                  <a:cxn ang="0">
                    <a:pos x="0" y="58"/>
                  </a:cxn>
                  <a:cxn ang="0">
                    <a:pos x="48" y="114"/>
                  </a:cxn>
                  <a:cxn ang="0">
                    <a:pos x="48" y="125"/>
                  </a:cxn>
                  <a:cxn ang="0">
                    <a:pos x="29" y="125"/>
                  </a:cxn>
                  <a:cxn ang="0">
                    <a:pos x="29" y="133"/>
                  </a:cxn>
                  <a:cxn ang="0">
                    <a:pos x="12" y="133"/>
                  </a:cxn>
                  <a:cxn ang="0">
                    <a:pos x="12" y="153"/>
                  </a:cxn>
                  <a:cxn ang="0">
                    <a:pos x="102" y="153"/>
                  </a:cxn>
                  <a:cxn ang="0">
                    <a:pos x="102" y="133"/>
                  </a:cxn>
                  <a:cxn ang="0">
                    <a:pos x="90" y="133"/>
                  </a:cxn>
                  <a:cxn ang="0">
                    <a:pos x="90" y="125"/>
                  </a:cxn>
                  <a:cxn ang="0">
                    <a:pos x="72" y="125"/>
                  </a:cxn>
                  <a:cxn ang="0">
                    <a:pos x="72" y="124"/>
                  </a:cxn>
                  <a:cxn ang="0">
                    <a:pos x="135" y="82"/>
                  </a:cxn>
                  <a:cxn ang="0">
                    <a:pos x="142" y="79"/>
                  </a:cxn>
                  <a:cxn ang="0">
                    <a:pos x="141" y="61"/>
                  </a:cxn>
                  <a:cxn ang="0">
                    <a:pos x="43" y="58"/>
                  </a:cxn>
                  <a:cxn ang="0">
                    <a:pos x="59" y="42"/>
                  </a:cxn>
                  <a:cxn ang="0">
                    <a:pos x="75" y="58"/>
                  </a:cxn>
                  <a:cxn ang="0">
                    <a:pos x="59" y="74"/>
                  </a:cxn>
                  <a:cxn ang="0">
                    <a:pos x="43" y="58"/>
                  </a:cxn>
                </a:cxnLst>
                <a:rect l="0" t="0" r="r" b="b"/>
                <a:pathLst>
                  <a:path w="146" h="153">
                    <a:moveTo>
                      <a:pt x="141" y="61"/>
                    </a:moveTo>
                    <a:cubicBezTo>
                      <a:pt x="136" y="56"/>
                      <a:pt x="128" y="56"/>
                      <a:pt x="123" y="61"/>
                    </a:cubicBezTo>
                    <a:cubicBezTo>
                      <a:pt x="119" y="66"/>
                      <a:pt x="119" y="74"/>
                      <a:pt x="124" y="79"/>
                    </a:cubicBezTo>
                    <a:cubicBezTo>
                      <a:pt x="125" y="80"/>
                      <a:pt x="127" y="81"/>
                      <a:pt x="129" y="82"/>
                    </a:cubicBezTo>
                    <a:cubicBezTo>
                      <a:pt x="126" y="94"/>
                      <a:pt x="114" y="111"/>
                      <a:pt x="72" y="117"/>
                    </a:cubicBezTo>
                    <a:cubicBezTo>
                      <a:pt x="72" y="114"/>
                      <a:pt x="72" y="114"/>
                      <a:pt x="72" y="114"/>
                    </a:cubicBezTo>
                    <a:cubicBezTo>
                      <a:pt x="98" y="107"/>
                      <a:pt x="116" y="85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ubicBezTo>
                      <a:pt x="26" y="0"/>
                      <a:pt x="0" y="26"/>
                      <a:pt x="0" y="58"/>
                    </a:cubicBezTo>
                    <a:cubicBezTo>
                      <a:pt x="0" y="86"/>
                      <a:pt x="21" y="110"/>
                      <a:pt x="48" y="114"/>
                    </a:cubicBezTo>
                    <a:cubicBezTo>
                      <a:pt x="48" y="125"/>
                      <a:pt x="48" y="125"/>
                      <a:pt x="48" y="125"/>
                    </a:cubicBezTo>
                    <a:cubicBezTo>
                      <a:pt x="29" y="125"/>
                      <a:pt x="29" y="125"/>
                      <a:pt x="29" y="125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12" y="133"/>
                      <a:pt x="12" y="133"/>
                      <a:pt x="12" y="133"/>
                    </a:cubicBezTo>
                    <a:cubicBezTo>
                      <a:pt x="12" y="153"/>
                      <a:pt x="12" y="153"/>
                      <a:pt x="12" y="153"/>
                    </a:cubicBezTo>
                    <a:cubicBezTo>
                      <a:pt x="102" y="153"/>
                      <a:pt x="102" y="153"/>
                      <a:pt x="102" y="15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90" y="133"/>
                      <a:pt x="90" y="133"/>
                      <a:pt x="90" y="133"/>
                    </a:cubicBezTo>
                    <a:cubicBezTo>
                      <a:pt x="90" y="125"/>
                      <a:pt x="90" y="125"/>
                      <a:pt x="90" y="125"/>
                    </a:cubicBezTo>
                    <a:cubicBezTo>
                      <a:pt x="72" y="125"/>
                      <a:pt x="72" y="125"/>
                      <a:pt x="72" y="125"/>
                    </a:cubicBezTo>
                    <a:cubicBezTo>
                      <a:pt x="72" y="124"/>
                      <a:pt x="72" y="124"/>
                      <a:pt x="72" y="124"/>
                    </a:cubicBezTo>
                    <a:cubicBezTo>
                      <a:pt x="120" y="117"/>
                      <a:pt x="132" y="96"/>
                      <a:pt x="135" y="82"/>
                    </a:cubicBezTo>
                    <a:cubicBezTo>
                      <a:pt x="137" y="82"/>
                      <a:pt x="140" y="81"/>
                      <a:pt x="142" y="79"/>
                    </a:cubicBezTo>
                    <a:cubicBezTo>
                      <a:pt x="146" y="74"/>
                      <a:pt x="146" y="66"/>
                      <a:pt x="141" y="61"/>
                    </a:cubicBezTo>
                    <a:close/>
                    <a:moveTo>
                      <a:pt x="43" y="58"/>
                    </a:moveTo>
                    <a:cubicBezTo>
                      <a:pt x="43" y="49"/>
                      <a:pt x="51" y="42"/>
                      <a:pt x="59" y="42"/>
                    </a:cubicBezTo>
                    <a:cubicBezTo>
                      <a:pt x="68" y="42"/>
                      <a:pt x="75" y="49"/>
                      <a:pt x="75" y="58"/>
                    </a:cubicBezTo>
                    <a:cubicBezTo>
                      <a:pt x="75" y="66"/>
                      <a:pt x="68" y="74"/>
                      <a:pt x="59" y="74"/>
                    </a:cubicBezTo>
                    <a:cubicBezTo>
                      <a:pt x="51" y="74"/>
                      <a:pt x="43" y="66"/>
                      <a:pt x="43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6" name="Freeform 100"/>
              <p:cNvSpPr>
                <a:spLocks noEditPoints="1"/>
              </p:cNvSpPr>
              <p:nvPr/>
            </p:nvSpPr>
            <p:spPr bwMode="auto">
              <a:xfrm>
                <a:off x="959473" y="2466800"/>
                <a:ext cx="300933" cy="379741"/>
              </a:xfrm>
              <a:custGeom>
                <a:avLst/>
                <a:gdLst/>
                <a:ahLst/>
                <a:cxnLst>
                  <a:cxn ang="0">
                    <a:pos x="153" y="50"/>
                  </a:cxn>
                  <a:cxn ang="0">
                    <a:pos x="102" y="0"/>
                  </a:cxn>
                  <a:cxn ang="0">
                    <a:pos x="91" y="5"/>
                  </a:cxn>
                  <a:cxn ang="0">
                    <a:pos x="84" y="188"/>
                  </a:cxn>
                  <a:cxn ang="0">
                    <a:pos x="60" y="211"/>
                  </a:cxn>
                  <a:cxn ang="0">
                    <a:pos x="43" y="220"/>
                  </a:cxn>
                  <a:cxn ang="0">
                    <a:pos x="140" y="233"/>
                  </a:cxn>
                  <a:cxn ang="0">
                    <a:pos x="124" y="220"/>
                  </a:cxn>
                  <a:cxn ang="0">
                    <a:pos x="102" y="211"/>
                  </a:cxn>
                  <a:cxn ang="0">
                    <a:pos x="153" y="142"/>
                  </a:cxn>
                  <a:cxn ang="0">
                    <a:pos x="170" y="96"/>
                  </a:cxn>
                  <a:cxn ang="0">
                    <a:pos x="164" y="95"/>
                  </a:cxn>
                  <a:cxn ang="0">
                    <a:pos x="136" y="66"/>
                  </a:cxn>
                  <a:cxn ang="0">
                    <a:pos x="164" y="95"/>
                  </a:cxn>
                  <a:cxn ang="0">
                    <a:pos x="134" y="60"/>
                  </a:cxn>
                  <a:cxn ang="0">
                    <a:pos x="148" y="53"/>
                  </a:cxn>
                  <a:cxn ang="0">
                    <a:pos x="64" y="68"/>
                  </a:cxn>
                  <a:cxn ang="0">
                    <a:pos x="94" y="95"/>
                  </a:cxn>
                  <a:cxn ang="0">
                    <a:pos x="94" y="101"/>
                  </a:cxn>
                  <a:cxn ang="0">
                    <a:pos x="64" y="124"/>
                  </a:cxn>
                  <a:cxn ang="0">
                    <a:pos x="94" y="101"/>
                  </a:cxn>
                  <a:cxn ang="0">
                    <a:pos x="47" y="53"/>
                  </a:cxn>
                  <a:cxn ang="0">
                    <a:pos x="61" y="60"/>
                  </a:cxn>
                  <a:cxn ang="0">
                    <a:pos x="55" y="95"/>
                  </a:cxn>
                  <a:cxn ang="0">
                    <a:pos x="43" y="58"/>
                  </a:cxn>
                  <a:cxn ang="0">
                    <a:pos x="55" y="101"/>
                  </a:cxn>
                  <a:cxn ang="0">
                    <a:pos x="43" y="134"/>
                  </a:cxn>
                  <a:cxn ang="0">
                    <a:pos x="55" y="101"/>
                  </a:cxn>
                  <a:cxn ang="0">
                    <a:pos x="77" y="159"/>
                  </a:cxn>
                  <a:cxn ang="0">
                    <a:pos x="61" y="132"/>
                  </a:cxn>
                  <a:cxn ang="0">
                    <a:pos x="94" y="126"/>
                  </a:cxn>
                  <a:cxn ang="0">
                    <a:pos x="66" y="130"/>
                  </a:cxn>
                  <a:cxn ang="0">
                    <a:pos x="66" y="62"/>
                  </a:cxn>
                  <a:cxn ang="0">
                    <a:pos x="94" y="66"/>
                  </a:cxn>
                  <a:cxn ang="0">
                    <a:pos x="134" y="101"/>
                  </a:cxn>
                  <a:cxn ang="0">
                    <a:pos x="100" y="120"/>
                  </a:cxn>
                  <a:cxn ang="0">
                    <a:pos x="100" y="95"/>
                  </a:cxn>
                  <a:cxn ang="0">
                    <a:pos x="131" y="67"/>
                  </a:cxn>
                  <a:cxn ang="0">
                    <a:pos x="100" y="95"/>
                  </a:cxn>
                  <a:cxn ang="0">
                    <a:pos x="100" y="66"/>
                  </a:cxn>
                  <a:cxn ang="0">
                    <a:pos x="129" y="62"/>
                  </a:cxn>
                  <a:cxn ang="0">
                    <a:pos x="91" y="17"/>
                  </a:cxn>
                  <a:cxn ang="0">
                    <a:pos x="42" y="50"/>
                  </a:cxn>
                  <a:cxn ang="0">
                    <a:pos x="25" y="96"/>
                  </a:cxn>
                  <a:cxn ang="0">
                    <a:pos x="42" y="142"/>
                  </a:cxn>
                  <a:cxn ang="0">
                    <a:pos x="93" y="176"/>
                  </a:cxn>
                  <a:cxn ang="0">
                    <a:pos x="12" y="97"/>
                  </a:cxn>
                  <a:cxn ang="0">
                    <a:pos x="100" y="126"/>
                  </a:cxn>
                  <a:cxn ang="0">
                    <a:pos x="100" y="162"/>
                  </a:cxn>
                  <a:cxn ang="0">
                    <a:pos x="134" y="132"/>
                  </a:cxn>
                  <a:cxn ang="0">
                    <a:pos x="118" y="159"/>
                  </a:cxn>
                  <a:cxn ang="0">
                    <a:pos x="136" y="126"/>
                  </a:cxn>
                  <a:cxn ang="0">
                    <a:pos x="163" y="101"/>
                  </a:cxn>
                </a:cxnLst>
                <a:rect l="0" t="0" r="r" b="b"/>
                <a:pathLst>
                  <a:path w="170" h="233">
                    <a:moveTo>
                      <a:pt x="156" y="54"/>
                    </a:moveTo>
                    <a:cubicBezTo>
                      <a:pt x="155" y="53"/>
                      <a:pt x="154" y="51"/>
                      <a:pt x="153" y="50"/>
                    </a:cubicBezTo>
                    <a:cubicBezTo>
                      <a:pt x="141" y="35"/>
                      <a:pt x="123" y="25"/>
                      <a:pt x="102" y="24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41" y="6"/>
                      <a:pt x="0" y="46"/>
                      <a:pt x="0" y="97"/>
                    </a:cubicBezTo>
                    <a:cubicBezTo>
                      <a:pt x="0" y="144"/>
                      <a:pt x="37" y="184"/>
                      <a:pt x="84" y="188"/>
                    </a:cubicBezTo>
                    <a:cubicBezTo>
                      <a:pt x="84" y="211"/>
                      <a:pt x="84" y="211"/>
                      <a:pt x="84" y="211"/>
                    </a:cubicBezTo>
                    <a:cubicBezTo>
                      <a:pt x="60" y="211"/>
                      <a:pt x="60" y="211"/>
                      <a:pt x="60" y="211"/>
                    </a:cubicBezTo>
                    <a:cubicBezTo>
                      <a:pt x="60" y="220"/>
                      <a:pt x="60" y="220"/>
                      <a:pt x="60" y="220"/>
                    </a:cubicBezTo>
                    <a:cubicBezTo>
                      <a:pt x="43" y="220"/>
                      <a:pt x="43" y="220"/>
                      <a:pt x="43" y="220"/>
                    </a:cubicBezTo>
                    <a:cubicBezTo>
                      <a:pt x="43" y="233"/>
                      <a:pt x="43" y="233"/>
                      <a:pt x="43" y="233"/>
                    </a:cubicBezTo>
                    <a:cubicBezTo>
                      <a:pt x="140" y="233"/>
                      <a:pt x="140" y="233"/>
                      <a:pt x="140" y="233"/>
                    </a:cubicBezTo>
                    <a:cubicBezTo>
                      <a:pt x="140" y="220"/>
                      <a:pt x="140" y="220"/>
                      <a:pt x="140" y="220"/>
                    </a:cubicBezTo>
                    <a:cubicBezTo>
                      <a:pt x="124" y="220"/>
                      <a:pt x="124" y="220"/>
                      <a:pt x="124" y="220"/>
                    </a:cubicBezTo>
                    <a:cubicBezTo>
                      <a:pt x="124" y="211"/>
                      <a:pt x="124" y="211"/>
                      <a:pt x="124" y="211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23" y="166"/>
                      <a:pt x="141" y="157"/>
                      <a:pt x="153" y="142"/>
                    </a:cubicBezTo>
                    <a:cubicBezTo>
                      <a:pt x="154" y="141"/>
                      <a:pt x="155" y="139"/>
                      <a:pt x="156" y="138"/>
                    </a:cubicBezTo>
                    <a:cubicBezTo>
                      <a:pt x="165" y="126"/>
                      <a:pt x="170" y="111"/>
                      <a:pt x="170" y="96"/>
                    </a:cubicBezTo>
                    <a:cubicBezTo>
                      <a:pt x="170" y="80"/>
                      <a:pt x="165" y="66"/>
                      <a:pt x="156" y="54"/>
                    </a:cubicBezTo>
                    <a:close/>
                    <a:moveTo>
                      <a:pt x="164" y="95"/>
                    </a:moveTo>
                    <a:cubicBezTo>
                      <a:pt x="140" y="95"/>
                      <a:pt x="140" y="95"/>
                      <a:pt x="140" y="95"/>
                    </a:cubicBezTo>
                    <a:cubicBezTo>
                      <a:pt x="140" y="85"/>
                      <a:pt x="139" y="75"/>
                      <a:pt x="136" y="66"/>
                    </a:cubicBezTo>
                    <a:cubicBezTo>
                      <a:pt x="142" y="63"/>
                      <a:pt x="147" y="61"/>
                      <a:pt x="152" y="58"/>
                    </a:cubicBezTo>
                    <a:cubicBezTo>
                      <a:pt x="159" y="68"/>
                      <a:pt x="164" y="81"/>
                      <a:pt x="164" y="95"/>
                    </a:cubicBezTo>
                    <a:close/>
                    <a:moveTo>
                      <a:pt x="148" y="53"/>
                    </a:moveTo>
                    <a:cubicBezTo>
                      <a:pt x="144" y="56"/>
                      <a:pt x="140" y="58"/>
                      <a:pt x="134" y="60"/>
                    </a:cubicBezTo>
                    <a:cubicBezTo>
                      <a:pt x="131" y="49"/>
                      <a:pt x="125" y="39"/>
                      <a:pt x="118" y="33"/>
                    </a:cubicBezTo>
                    <a:cubicBezTo>
                      <a:pt x="130" y="37"/>
                      <a:pt x="140" y="44"/>
                      <a:pt x="148" y="53"/>
                    </a:cubicBezTo>
                    <a:close/>
                    <a:moveTo>
                      <a:pt x="61" y="95"/>
                    </a:moveTo>
                    <a:cubicBezTo>
                      <a:pt x="61" y="85"/>
                      <a:pt x="62" y="76"/>
                      <a:pt x="64" y="68"/>
                    </a:cubicBezTo>
                    <a:cubicBezTo>
                      <a:pt x="74" y="70"/>
                      <a:pt x="84" y="72"/>
                      <a:pt x="94" y="72"/>
                    </a:cubicBezTo>
                    <a:cubicBezTo>
                      <a:pt x="94" y="95"/>
                      <a:pt x="94" y="95"/>
                      <a:pt x="94" y="95"/>
                    </a:cubicBezTo>
                    <a:lnTo>
                      <a:pt x="61" y="95"/>
                    </a:lnTo>
                    <a:close/>
                    <a:moveTo>
                      <a:pt x="94" y="101"/>
                    </a:moveTo>
                    <a:cubicBezTo>
                      <a:pt x="94" y="120"/>
                      <a:pt x="94" y="120"/>
                      <a:pt x="94" y="120"/>
                    </a:cubicBezTo>
                    <a:cubicBezTo>
                      <a:pt x="84" y="120"/>
                      <a:pt x="74" y="121"/>
                      <a:pt x="64" y="124"/>
                    </a:cubicBezTo>
                    <a:cubicBezTo>
                      <a:pt x="63" y="117"/>
                      <a:pt x="61" y="109"/>
                      <a:pt x="61" y="101"/>
                    </a:cubicBezTo>
                    <a:lnTo>
                      <a:pt x="94" y="101"/>
                    </a:lnTo>
                    <a:close/>
                    <a:moveTo>
                      <a:pt x="61" y="60"/>
                    </a:moveTo>
                    <a:cubicBezTo>
                      <a:pt x="55" y="58"/>
                      <a:pt x="51" y="56"/>
                      <a:pt x="47" y="53"/>
                    </a:cubicBezTo>
                    <a:cubicBezTo>
                      <a:pt x="55" y="44"/>
                      <a:pt x="65" y="37"/>
                      <a:pt x="77" y="33"/>
                    </a:cubicBezTo>
                    <a:cubicBezTo>
                      <a:pt x="70" y="39"/>
                      <a:pt x="64" y="49"/>
                      <a:pt x="61" y="60"/>
                    </a:cubicBezTo>
                    <a:close/>
                    <a:moveTo>
                      <a:pt x="59" y="66"/>
                    </a:moveTo>
                    <a:cubicBezTo>
                      <a:pt x="56" y="75"/>
                      <a:pt x="55" y="85"/>
                      <a:pt x="55" y="95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31" y="81"/>
                      <a:pt x="36" y="68"/>
                      <a:pt x="43" y="58"/>
                    </a:cubicBezTo>
                    <a:cubicBezTo>
                      <a:pt x="48" y="61"/>
                      <a:pt x="53" y="63"/>
                      <a:pt x="59" y="66"/>
                    </a:cubicBezTo>
                    <a:close/>
                    <a:moveTo>
                      <a:pt x="55" y="101"/>
                    </a:moveTo>
                    <a:cubicBezTo>
                      <a:pt x="55" y="110"/>
                      <a:pt x="57" y="118"/>
                      <a:pt x="59" y="126"/>
                    </a:cubicBezTo>
                    <a:cubicBezTo>
                      <a:pt x="53" y="128"/>
                      <a:pt x="48" y="131"/>
                      <a:pt x="43" y="134"/>
                    </a:cubicBezTo>
                    <a:cubicBezTo>
                      <a:pt x="37" y="125"/>
                      <a:pt x="32" y="113"/>
                      <a:pt x="31" y="101"/>
                    </a:cubicBezTo>
                    <a:lnTo>
                      <a:pt x="55" y="101"/>
                    </a:lnTo>
                    <a:close/>
                    <a:moveTo>
                      <a:pt x="61" y="132"/>
                    </a:moveTo>
                    <a:cubicBezTo>
                      <a:pt x="64" y="143"/>
                      <a:pt x="70" y="152"/>
                      <a:pt x="77" y="159"/>
                    </a:cubicBezTo>
                    <a:cubicBezTo>
                      <a:pt x="65" y="155"/>
                      <a:pt x="55" y="148"/>
                      <a:pt x="47" y="139"/>
                    </a:cubicBezTo>
                    <a:cubicBezTo>
                      <a:pt x="51" y="136"/>
                      <a:pt x="55" y="134"/>
                      <a:pt x="61" y="132"/>
                    </a:cubicBezTo>
                    <a:close/>
                    <a:moveTo>
                      <a:pt x="66" y="130"/>
                    </a:moveTo>
                    <a:cubicBezTo>
                      <a:pt x="75" y="127"/>
                      <a:pt x="84" y="126"/>
                      <a:pt x="94" y="126"/>
                    </a:cubicBezTo>
                    <a:cubicBezTo>
                      <a:pt x="94" y="162"/>
                      <a:pt x="94" y="162"/>
                      <a:pt x="94" y="162"/>
                    </a:cubicBezTo>
                    <a:cubicBezTo>
                      <a:pt x="82" y="160"/>
                      <a:pt x="72" y="148"/>
                      <a:pt x="66" y="130"/>
                    </a:cubicBezTo>
                    <a:close/>
                    <a:moveTo>
                      <a:pt x="94" y="66"/>
                    </a:moveTo>
                    <a:cubicBezTo>
                      <a:pt x="84" y="66"/>
                      <a:pt x="75" y="64"/>
                      <a:pt x="66" y="62"/>
                    </a:cubicBezTo>
                    <a:cubicBezTo>
                      <a:pt x="72" y="44"/>
                      <a:pt x="82" y="32"/>
                      <a:pt x="94" y="30"/>
                    </a:cubicBezTo>
                    <a:lnTo>
                      <a:pt x="94" y="66"/>
                    </a:lnTo>
                    <a:close/>
                    <a:moveTo>
                      <a:pt x="100" y="101"/>
                    </a:moveTo>
                    <a:cubicBezTo>
                      <a:pt x="134" y="101"/>
                      <a:pt x="134" y="101"/>
                      <a:pt x="134" y="101"/>
                    </a:cubicBezTo>
                    <a:cubicBezTo>
                      <a:pt x="134" y="109"/>
                      <a:pt x="132" y="117"/>
                      <a:pt x="131" y="124"/>
                    </a:cubicBezTo>
                    <a:cubicBezTo>
                      <a:pt x="121" y="122"/>
                      <a:pt x="111" y="120"/>
                      <a:pt x="100" y="120"/>
                    </a:cubicBezTo>
                    <a:lnTo>
                      <a:pt x="100" y="101"/>
                    </a:lnTo>
                    <a:close/>
                    <a:moveTo>
                      <a:pt x="100" y="95"/>
                    </a:moveTo>
                    <a:cubicBezTo>
                      <a:pt x="100" y="72"/>
                      <a:pt x="100" y="72"/>
                      <a:pt x="100" y="72"/>
                    </a:cubicBezTo>
                    <a:cubicBezTo>
                      <a:pt x="111" y="72"/>
                      <a:pt x="121" y="70"/>
                      <a:pt x="131" y="67"/>
                    </a:cubicBezTo>
                    <a:cubicBezTo>
                      <a:pt x="133" y="76"/>
                      <a:pt x="134" y="85"/>
                      <a:pt x="134" y="95"/>
                    </a:cubicBezTo>
                    <a:lnTo>
                      <a:pt x="100" y="95"/>
                    </a:lnTo>
                    <a:close/>
                    <a:moveTo>
                      <a:pt x="129" y="62"/>
                    </a:moveTo>
                    <a:cubicBezTo>
                      <a:pt x="120" y="64"/>
                      <a:pt x="111" y="66"/>
                      <a:pt x="100" y="66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13" y="31"/>
                      <a:pt x="123" y="44"/>
                      <a:pt x="129" y="62"/>
                    </a:cubicBezTo>
                    <a:close/>
                    <a:moveTo>
                      <a:pt x="12" y="97"/>
                    </a:moveTo>
                    <a:cubicBezTo>
                      <a:pt x="12" y="53"/>
                      <a:pt x="47" y="17"/>
                      <a:pt x="91" y="1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71" y="26"/>
                      <a:pt x="54" y="35"/>
                      <a:pt x="42" y="50"/>
                    </a:cubicBezTo>
                    <a:cubicBezTo>
                      <a:pt x="41" y="51"/>
                      <a:pt x="39" y="53"/>
                      <a:pt x="38" y="54"/>
                    </a:cubicBezTo>
                    <a:cubicBezTo>
                      <a:pt x="30" y="66"/>
                      <a:pt x="25" y="80"/>
                      <a:pt x="25" y="96"/>
                    </a:cubicBezTo>
                    <a:cubicBezTo>
                      <a:pt x="25" y="111"/>
                      <a:pt x="30" y="126"/>
                      <a:pt x="38" y="138"/>
                    </a:cubicBezTo>
                    <a:cubicBezTo>
                      <a:pt x="39" y="139"/>
                      <a:pt x="41" y="141"/>
                      <a:pt x="42" y="142"/>
                    </a:cubicBezTo>
                    <a:cubicBezTo>
                      <a:pt x="54" y="157"/>
                      <a:pt x="72" y="167"/>
                      <a:pt x="93" y="168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7"/>
                      <a:pt x="92" y="177"/>
                      <a:pt x="92" y="177"/>
                    </a:cubicBezTo>
                    <a:cubicBezTo>
                      <a:pt x="48" y="177"/>
                      <a:pt x="12" y="141"/>
                      <a:pt x="12" y="97"/>
                    </a:cubicBezTo>
                    <a:close/>
                    <a:moveTo>
                      <a:pt x="100" y="162"/>
                    </a:move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11" y="126"/>
                      <a:pt x="120" y="127"/>
                      <a:pt x="129" y="130"/>
                    </a:cubicBezTo>
                    <a:cubicBezTo>
                      <a:pt x="123" y="148"/>
                      <a:pt x="113" y="160"/>
                      <a:pt x="100" y="162"/>
                    </a:cubicBezTo>
                    <a:close/>
                    <a:moveTo>
                      <a:pt x="118" y="159"/>
                    </a:moveTo>
                    <a:cubicBezTo>
                      <a:pt x="125" y="152"/>
                      <a:pt x="131" y="143"/>
                      <a:pt x="134" y="132"/>
                    </a:cubicBezTo>
                    <a:cubicBezTo>
                      <a:pt x="140" y="134"/>
                      <a:pt x="144" y="136"/>
                      <a:pt x="148" y="139"/>
                    </a:cubicBezTo>
                    <a:cubicBezTo>
                      <a:pt x="140" y="148"/>
                      <a:pt x="130" y="155"/>
                      <a:pt x="118" y="159"/>
                    </a:cubicBezTo>
                    <a:close/>
                    <a:moveTo>
                      <a:pt x="152" y="134"/>
                    </a:moveTo>
                    <a:cubicBezTo>
                      <a:pt x="147" y="131"/>
                      <a:pt x="142" y="128"/>
                      <a:pt x="136" y="126"/>
                    </a:cubicBezTo>
                    <a:cubicBezTo>
                      <a:pt x="138" y="118"/>
                      <a:pt x="140" y="110"/>
                      <a:pt x="140" y="101"/>
                    </a:cubicBezTo>
                    <a:cubicBezTo>
                      <a:pt x="163" y="101"/>
                      <a:pt x="163" y="101"/>
                      <a:pt x="163" y="101"/>
                    </a:cubicBezTo>
                    <a:cubicBezTo>
                      <a:pt x="163" y="113"/>
                      <a:pt x="158" y="125"/>
                      <a:pt x="152" y="1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7" name="Freeform 101"/>
              <p:cNvSpPr>
                <a:spLocks noEditPoints="1"/>
              </p:cNvSpPr>
              <p:nvPr/>
            </p:nvSpPr>
            <p:spPr bwMode="auto">
              <a:xfrm>
                <a:off x="2104582" y="2015070"/>
                <a:ext cx="187595" cy="282556"/>
              </a:xfrm>
              <a:custGeom>
                <a:avLst/>
                <a:gdLst/>
                <a:ahLst/>
                <a:cxnLst>
                  <a:cxn ang="0">
                    <a:pos x="0" y="157"/>
                  </a:cxn>
                  <a:cxn ang="0">
                    <a:pos x="96" y="0"/>
                  </a:cxn>
                  <a:cxn ang="0">
                    <a:pos x="36" y="9"/>
                  </a:cxn>
                  <a:cxn ang="0">
                    <a:pos x="61" y="11"/>
                  </a:cxn>
                  <a:cxn ang="0">
                    <a:pos x="36" y="9"/>
                  </a:cxn>
                  <a:cxn ang="0">
                    <a:pos x="14" y="137"/>
                  </a:cxn>
                  <a:cxn ang="0">
                    <a:pos x="33" y="127"/>
                  </a:cxn>
                  <a:cxn ang="0">
                    <a:pos x="33" y="122"/>
                  </a:cxn>
                  <a:cxn ang="0">
                    <a:pos x="14" y="112"/>
                  </a:cxn>
                  <a:cxn ang="0">
                    <a:pos x="33" y="122"/>
                  </a:cxn>
                  <a:cxn ang="0">
                    <a:pos x="14" y="106"/>
                  </a:cxn>
                  <a:cxn ang="0">
                    <a:pos x="33" y="96"/>
                  </a:cxn>
                  <a:cxn ang="0">
                    <a:pos x="33" y="90"/>
                  </a:cxn>
                  <a:cxn ang="0">
                    <a:pos x="14" y="80"/>
                  </a:cxn>
                  <a:cxn ang="0">
                    <a:pos x="33" y="90"/>
                  </a:cxn>
                  <a:cxn ang="0">
                    <a:pos x="36" y="151"/>
                  </a:cxn>
                  <a:cxn ang="0">
                    <a:pos x="61" y="148"/>
                  </a:cxn>
                  <a:cxn ang="0">
                    <a:pos x="57" y="96"/>
                  </a:cxn>
                  <a:cxn ang="0">
                    <a:pos x="39" y="106"/>
                  </a:cxn>
                  <a:cxn ang="0">
                    <a:pos x="57" y="96"/>
                  </a:cxn>
                  <a:cxn ang="0">
                    <a:pos x="39" y="80"/>
                  </a:cxn>
                  <a:cxn ang="0">
                    <a:pos x="57" y="90"/>
                  </a:cxn>
                  <a:cxn ang="0">
                    <a:pos x="57" y="112"/>
                  </a:cxn>
                  <a:cxn ang="0">
                    <a:pos x="39" y="122"/>
                  </a:cxn>
                  <a:cxn ang="0">
                    <a:pos x="57" y="112"/>
                  </a:cxn>
                  <a:cxn ang="0">
                    <a:pos x="57" y="137"/>
                  </a:cxn>
                  <a:cxn ang="0">
                    <a:pos x="39" y="127"/>
                  </a:cxn>
                  <a:cxn ang="0">
                    <a:pos x="83" y="137"/>
                  </a:cxn>
                  <a:cxn ang="0">
                    <a:pos x="64" y="127"/>
                  </a:cxn>
                  <a:cxn ang="0">
                    <a:pos x="83" y="137"/>
                  </a:cxn>
                  <a:cxn ang="0">
                    <a:pos x="64" y="122"/>
                  </a:cxn>
                  <a:cxn ang="0">
                    <a:pos x="83" y="112"/>
                  </a:cxn>
                  <a:cxn ang="0">
                    <a:pos x="83" y="106"/>
                  </a:cxn>
                  <a:cxn ang="0">
                    <a:pos x="64" y="96"/>
                  </a:cxn>
                  <a:cxn ang="0">
                    <a:pos x="83" y="106"/>
                  </a:cxn>
                  <a:cxn ang="0">
                    <a:pos x="64" y="90"/>
                  </a:cxn>
                  <a:cxn ang="0">
                    <a:pos x="83" y="80"/>
                  </a:cxn>
                  <a:cxn ang="0">
                    <a:pos x="83" y="74"/>
                  </a:cxn>
                  <a:cxn ang="0">
                    <a:pos x="14" y="17"/>
                  </a:cxn>
                  <a:cxn ang="0">
                    <a:pos x="83" y="74"/>
                  </a:cxn>
                </a:cxnLst>
                <a:rect l="0" t="0" r="r" b="b"/>
                <a:pathLst>
                  <a:path w="96" h="157">
                    <a:moveTo>
                      <a:pt x="0" y="0"/>
                    </a:moveTo>
                    <a:lnTo>
                      <a:pt x="0" y="157"/>
                    </a:lnTo>
                    <a:lnTo>
                      <a:pt x="96" y="157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  <a:moveTo>
                      <a:pt x="36" y="9"/>
                    </a:moveTo>
                    <a:lnTo>
                      <a:pt x="61" y="9"/>
                    </a:lnTo>
                    <a:lnTo>
                      <a:pt x="61" y="11"/>
                    </a:lnTo>
                    <a:lnTo>
                      <a:pt x="36" y="11"/>
                    </a:lnTo>
                    <a:lnTo>
                      <a:pt x="36" y="9"/>
                    </a:lnTo>
                    <a:close/>
                    <a:moveTo>
                      <a:pt x="33" y="137"/>
                    </a:moveTo>
                    <a:lnTo>
                      <a:pt x="14" y="137"/>
                    </a:lnTo>
                    <a:lnTo>
                      <a:pt x="14" y="127"/>
                    </a:lnTo>
                    <a:lnTo>
                      <a:pt x="33" y="127"/>
                    </a:lnTo>
                    <a:lnTo>
                      <a:pt x="33" y="137"/>
                    </a:lnTo>
                    <a:close/>
                    <a:moveTo>
                      <a:pt x="33" y="122"/>
                    </a:moveTo>
                    <a:lnTo>
                      <a:pt x="14" y="122"/>
                    </a:lnTo>
                    <a:lnTo>
                      <a:pt x="14" y="112"/>
                    </a:lnTo>
                    <a:lnTo>
                      <a:pt x="33" y="112"/>
                    </a:lnTo>
                    <a:lnTo>
                      <a:pt x="33" y="122"/>
                    </a:lnTo>
                    <a:close/>
                    <a:moveTo>
                      <a:pt x="33" y="106"/>
                    </a:moveTo>
                    <a:lnTo>
                      <a:pt x="14" y="106"/>
                    </a:lnTo>
                    <a:lnTo>
                      <a:pt x="14" y="96"/>
                    </a:lnTo>
                    <a:lnTo>
                      <a:pt x="33" y="96"/>
                    </a:lnTo>
                    <a:lnTo>
                      <a:pt x="33" y="106"/>
                    </a:lnTo>
                    <a:close/>
                    <a:moveTo>
                      <a:pt x="33" y="90"/>
                    </a:moveTo>
                    <a:lnTo>
                      <a:pt x="14" y="90"/>
                    </a:lnTo>
                    <a:lnTo>
                      <a:pt x="14" y="80"/>
                    </a:lnTo>
                    <a:lnTo>
                      <a:pt x="33" y="80"/>
                    </a:lnTo>
                    <a:lnTo>
                      <a:pt x="33" y="90"/>
                    </a:lnTo>
                    <a:close/>
                    <a:moveTo>
                      <a:pt x="61" y="151"/>
                    </a:moveTo>
                    <a:lnTo>
                      <a:pt x="36" y="151"/>
                    </a:lnTo>
                    <a:lnTo>
                      <a:pt x="36" y="148"/>
                    </a:lnTo>
                    <a:lnTo>
                      <a:pt x="61" y="148"/>
                    </a:lnTo>
                    <a:lnTo>
                      <a:pt x="61" y="151"/>
                    </a:lnTo>
                    <a:close/>
                    <a:moveTo>
                      <a:pt x="57" y="96"/>
                    </a:moveTo>
                    <a:lnTo>
                      <a:pt x="57" y="106"/>
                    </a:lnTo>
                    <a:lnTo>
                      <a:pt x="39" y="106"/>
                    </a:lnTo>
                    <a:lnTo>
                      <a:pt x="39" y="96"/>
                    </a:lnTo>
                    <a:lnTo>
                      <a:pt x="57" y="96"/>
                    </a:lnTo>
                    <a:close/>
                    <a:moveTo>
                      <a:pt x="39" y="90"/>
                    </a:moveTo>
                    <a:lnTo>
                      <a:pt x="39" y="80"/>
                    </a:lnTo>
                    <a:lnTo>
                      <a:pt x="57" y="80"/>
                    </a:lnTo>
                    <a:lnTo>
                      <a:pt x="57" y="90"/>
                    </a:lnTo>
                    <a:lnTo>
                      <a:pt x="39" y="90"/>
                    </a:lnTo>
                    <a:close/>
                    <a:moveTo>
                      <a:pt x="57" y="112"/>
                    </a:moveTo>
                    <a:lnTo>
                      <a:pt x="57" y="122"/>
                    </a:lnTo>
                    <a:lnTo>
                      <a:pt x="39" y="122"/>
                    </a:lnTo>
                    <a:lnTo>
                      <a:pt x="39" y="112"/>
                    </a:lnTo>
                    <a:lnTo>
                      <a:pt x="57" y="112"/>
                    </a:lnTo>
                    <a:close/>
                    <a:moveTo>
                      <a:pt x="57" y="127"/>
                    </a:moveTo>
                    <a:lnTo>
                      <a:pt x="57" y="137"/>
                    </a:lnTo>
                    <a:lnTo>
                      <a:pt x="39" y="137"/>
                    </a:lnTo>
                    <a:lnTo>
                      <a:pt x="39" y="127"/>
                    </a:lnTo>
                    <a:lnTo>
                      <a:pt x="57" y="127"/>
                    </a:lnTo>
                    <a:close/>
                    <a:moveTo>
                      <a:pt x="83" y="137"/>
                    </a:moveTo>
                    <a:lnTo>
                      <a:pt x="64" y="137"/>
                    </a:lnTo>
                    <a:lnTo>
                      <a:pt x="64" y="127"/>
                    </a:lnTo>
                    <a:lnTo>
                      <a:pt x="83" y="127"/>
                    </a:lnTo>
                    <a:lnTo>
                      <a:pt x="83" y="137"/>
                    </a:lnTo>
                    <a:close/>
                    <a:moveTo>
                      <a:pt x="83" y="122"/>
                    </a:moveTo>
                    <a:lnTo>
                      <a:pt x="64" y="122"/>
                    </a:lnTo>
                    <a:lnTo>
                      <a:pt x="64" y="112"/>
                    </a:lnTo>
                    <a:lnTo>
                      <a:pt x="83" y="112"/>
                    </a:lnTo>
                    <a:lnTo>
                      <a:pt x="83" y="122"/>
                    </a:lnTo>
                    <a:close/>
                    <a:moveTo>
                      <a:pt x="83" y="106"/>
                    </a:moveTo>
                    <a:lnTo>
                      <a:pt x="64" y="106"/>
                    </a:lnTo>
                    <a:lnTo>
                      <a:pt x="64" y="96"/>
                    </a:lnTo>
                    <a:lnTo>
                      <a:pt x="83" y="96"/>
                    </a:lnTo>
                    <a:lnTo>
                      <a:pt x="83" y="106"/>
                    </a:lnTo>
                    <a:close/>
                    <a:moveTo>
                      <a:pt x="83" y="90"/>
                    </a:moveTo>
                    <a:lnTo>
                      <a:pt x="64" y="90"/>
                    </a:lnTo>
                    <a:lnTo>
                      <a:pt x="64" y="80"/>
                    </a:lnTo>
                    <a:lnTo>
                      <a:pt x="83" y="80"/>
                    </a:lnTo>
                    <a:lnTo>
                      <a:pt x="83" y="90"/>
                    </a:lnTo>
                    <a:close/>
                    <a:moveTo>
                      <a:pt x="83" y="74"/>
                    </a:moveTo>
                    <a:lnTo>
                      <a:pt x="14" y="74"/>
                    </a:lnTo>
                    <a:lnTo>
                      <a:pt x="14" y="17"/>
                    </a:lnTo>
                    <a:lnTo>
                      <a:pt x="83" y="17"/>
                    </a:lnTo>
                    <a:lnTo>
                      <a:pt x="83" y="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8" name="Freeform 102"/>
              <p:cNvSpPr>
                <a:spLocks/>
              </p:cNvSpPr>
              <p:nvPr/>
            </p:nvSpPr>
            <p:spPr bwMode="auto">
              <a:xfrm>
                <a:off x="2546211" y="2702564"/>
                <a:ext cx="214952" cy="197969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90" y="110"/>
                  </a:cxn>
                  <a:cxn ang="0">
                    <a:pos x="110" y="90"/>
                  </a:cxn>
                  <a:cxn ang="0">
                    <a:pos x="20" y="0"/>
                  </a:cxn>
                  <a:cxn ang="0">
                    <a:pos x="0" y="21"/>
                  </a:cxn>
                </a:cxnLst>
                <a:rect l="0" t="0" r="r" b="b"/>
                <a:pathLst>
                  <a:path w="110" h="110">
                    <a:moveTo>
                      <a:pt x="0" y="21"/>
                    </a:moveTo>
                    <a:lnTo>
                      <a:pt x="90" y="110"/>
                    </a:lnTo>
                    <a:lnTo>
                      <a:pt x="110" y="90"/>
                    </a:lnTo>
                    <a:lnTo>
                      <a:pt x="20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19" name="Oval 103"/>
              <p:cNvSpPr>
                <a:spLocks noChangeArrowheads="1"/>
              </p:cNvSpPr>
              <p:nvPr/>
            </p:nvSpPr>
            <p:spPr bwMode="auto">
              <a:xfrm>
                <a:off x="2673229" y="2697165"/>
                <a:ext cx="87935" cy="809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0" name="Oval 104"/>
              <p:cNvSpPr>
                <a:spLocks noChangeArrowheads="1"/>
              </p:cNvSpPr>
              <p:nvPr/>
            </p:nvSpPr>
            <p:spPr bwMode="auto">
              <a:xfrm>
                <a:off x="2536441" y="2821346"/>
                <a:ext cx="85981" cy="8098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1" name="Freeform 105"/>
              <p:cNvSpPr>
                <a:spLocks noEditPoints="1"/>
              </p:cNvSpPr>
              <p:nvPr/>
            </p:nvSpPr>
            <p:spPr bwMode="auto">
              <a:xfrm>
                <a:off x="4388939" y="2932928"/>
                <a:ext cx="246218" cy="203369"/>
              </a:xfrm>
              <a:custGeom>
                <a:avLst/>
                <a:gdLst/>
                <a:ahLst/>
                <a:cxnLst>
                  <a:cxn ang="0">
                    <a:pos x="108" y="21"/>
                  </a:cxn>
                  <a:cxn ang="0">
                    <a:pos x="72" y="30"/>
                  </a:cxn>
                  <a:cxn ang="0">
                    <a:pos x="73" y="17"/>
                  </a:cxn>
                  <a:cxn ang="0">
                    <a:pos x="84" y="7"/>
                  </a:cxn>
                  <a:cxn ang="0">
                    <a:pos x="84" y="0"/>
                  </a:cxn>
                  <a:cxn ang="0">
                    <a:pos x="66" y="16"/>
                  </a:cxn>
                  <a:cxn ang="0">
                    <a:pos x="66" y="29"/>
                  </a:cxn>
                  <a:cxn ang="0">
                    <a:pos x="35" y="21"/>
                  </a:cxn>
                  <a:cxn ang="0">
                    <a:pos x="0" y="60"/>
                  </a:cxn>
                  <a:cxn ang="0">
                    <a:pos x="49" y="119"/>
                  </a:cxn>
                  <a:cxn ang="0">
                    <a:pos x="61" y="118"/>
                  </a:cxn>
                  <a:cxn ang="0">
                    <a:pos x="60" y="120"/>
                  </a:cxn>
                  <a:cxn ang="0">
                    <a:pos x="64" y="118"/>
                  </a:cxn>
                  <a:cxn ang="0">
                    <a:pos x="66" y="125"/>
                  </a:cxn>
                  <a:cxn ang="0">
                    <a:pos x="68" y="119"/>
                  </a:cxn>
                  <a:cxn ang="0">
                    <a:pos x="72" y="123"/>
                  </a:cxn>
                  <a:cxn ang="0">
                    <a:pos x="72" y="119"/>
                  </a:cxn>
                  <a:cxn ang="0">
                    <a:pos x="77" y="121"/>
                  </a:cxn>
                  <a:cxn ang="0">
                    <a:pos x="76" y="117"/>
                  </a:cxn>
                  <a:cxn ang="0">
                    <a:pos x="90" y="119"/>
                  </a:cxn>
                  <a:cxn ang="0">
                    <a:pos x="138" y="66"/>
                  </a:cxn>
                  <a:cxn ang="0">
                    <a:pos x="108" y="21"/>
                  </a:cxn>
                  <a:cxn ang="0">
                    <a:pos x="29" y="89"/>
                  </a:cxn>
                  <a:cxn ang="0">
                    <a:pos x="24" y="64"/>
                  </a:cxn>
                  <a:cxn ang="0">
                    <a:pos x="35" y="86"/>
                  </a:cxn>
                  <a:cxn ang="0">
                    <a:pos x="50" y="101"/>
                  </a:cxn>
                  <a:cxn ang="0">
                    <a:pos x="29" y="89"/>
                  </a:cxn>
                </a:cxnLst>
                <a:rect l="0" t="0" r="r" b="b"/>
                <a:pathLst>
                  <a:path w="139" h="125">
                    <a:moveTo>
                      <a:pt x="108" y="21"/>
                    </a:moveTo>
                    <a:cubicBezTo>
                      <a:pt x="91" y="19"/>
                      <a:pt x="78" y="26"/>
                      <a:pt x="72" y="30"/>
                    </a:cubicBezTo>
                    <a:cubicBezTo>
                      <a:pt x="72" y="25"/>
                      <a:pt x="73" y="20"/>
                      <a:pt x="73" y="17"/>
                    </a:cubicBezTo>
                    <a:cubicBezTo>
                      <a:pt x="73" y="12"/>
                      <a:pt x="80" y="10"/>
                      <a:pt x="84" y="7"/>
                    </a:cubicBezTo>
                    <a:cubicBezTo>
                      <a:pt x="86" y="5"/>
                      <a:pt x="84" y="0"/>
                      <a:pt x="84" y="0"/>
                    </a:cubicBezTo>
                    <a:cubicBezTo>
                      <a:pt x="84" y="0"/>
                      <a:pt x="65" y="8"/>
                      <a:pt x="66" y="16"/>
                    </a:cubicBezTo>
                    <a:cubicBezTo>
                      <a:pt x="66" y="19"/>
                      <a:pt x="66" y="25"/>
                      <a:pt x="66" y="29"/>
                    </a:cubicBezTo>
                    <a:cubicBezTo>
                      <a:pt x="61" y="26"/>
                      <a:pt x="50" y="20"/>
                      <a:pt x="35" y="21"/>
                    </a:cubicBezTo>
                    <a:cubicBezTo>
                      <a:pt x="14" y="22"/>
                      <a:pt x="0" y="37"/>
                      <a:pt x="0" y="60"/>
                    </a:cubicBezTo>
                    <a:cubicBezTo>
                      <a:pt x="1" y="92"/>
                      <a:pt x="29" y="119"/>
                      <a:pt x="49" y="119"/>
                    </a:cubicBezTo>
                    <a:cubicBezTo>
                      <a:pt x="54" y="119"/>
                      <a:pt x="58" y="119"/>
                      <a:pt x="61" y="118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6" y="125"/>
                      <a:pt x="66" y="125"/>
                      <a:pt x="66" y="125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19"/>
                      <a:pt x="72" y="119"/>
                      <a:pt x="72" y="119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17"/>
                      <a:pt x="76" y="117"/>
                      <a:pt x="76" y="117"/>
                    </a:cubicBezTo>
                    <a:cubicBezTo>
                      <a:pt x="79" y="118"/>
                      <a:pt x="83" y="119"/>
                      <a:pt x="90" y="119"/>
                    </a:cubicBezTo>
                    <a:cubicBezTo>
                      <a:pt x="110" y="119"/>
                      <a:pt x="138" y="98"/>
                      <a:pt x="138" y="66"/>
                    </a:cubicBezTo>
                    <a:cubicBezTo>
                      <a:pt x="139" y="43"/>
                      <a:pt x="129" y="25"/>
                      <a:pt x="108" y="21"/>
                    </a:cubicBezTo>
                    <a:close/>
                    <a:moveTo>
                      <a:pt x="29" y="89"/>
                    </a:moveTo>
                    <a:cubicBezTo>
                      <a:pt x="21" y="79"/>
                      <a:pt x="24" y="64"/>
                      <a:pt x="24" y="64"/>
                    </a:cubicBezTo>
                    <a:cubicBezTo>
                      <a:pt x="24" y="64"/>
                      <a:pt x="29" y="77"/>
                      <a:pt x="35" y="86"/>
                    </a:cubicBezTo>
                    <a:cubicBezTo>
                      <a:pt x="40" y="94"/>
                      <a:pt x="50" y="101"/>
                      <a:pt x="50" y="101"/>
                    </a:cubicBezTo>
                    <a:cubicBezTo>
                      <a:pt x="50" y="101"/>
                      <a:pt x="37" y="99"/>
                      <a:pt x="29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2" name="Rectangle 106"/>
              <p:cNvSpPr>
                <a:spLocks noChangeArrowheads="1"/>
              </p:cNvSpPr>
              <p:nvPr/>
            </p:nvSpPr>
            <p:spPr bwMode="auto">
              <a:xfrm>
                <a:off x="4754357" y="4430298"/>
                <a:ext cx="308750" cy="6479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3" name="Rectangle 107"/>
              <p:cNvSpPr>
                <a:spLocks noChangeArrowheads="1"/>
              </p:cNvSpPr>
              <p:nvPr/>
            </p:nvSpPr>
            <p:spPr bwMode="auto">
              <a:xfrm>
                <a:off x="4754357" y="4554478"/>
                <a:ext cx="308750" cy="6479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4" name="Freeform 108"/>
              <p:cNvSpPr>
                <a:spLocks/>
              </p:cNvSpPr>
              <p:nvPr/>
            </p:nvSpPr>
            <p:spPr bwMode="auto">
              <a:xfrm>
                <a:off x="3697183" y="5636112"/>
                <a:ext cx="250126" cy="32395"/>
              </a:xfrm>
              <a:custGeom>
                <a:avLst/>
                <a:gdLst/>
                <a:ahLst/>
                <a:cxnLst>
                  <a:cxn ang="0">
                    <a:pos x="123" y="5"/>
                  </a:cxn>
                  <a:cxn ang="0">
                    <a:pos x="118" y="5"/>
                  </a:cxn>
                  <a:cxn ang="0">
                    <a:pos x="118" y="0"/>
                  </a:cxn>
                  <a:cxn ang="0">
                    <a:pos x="10" y="0"/>
                  </a:cxn>
                  <a:cxn ang="0">
                    <a:pos x="10" y="5"/>
                  </a:cxn>
                  <a:cxn ang="0">
                    <a:pos x="4" y="5"/>
                  </a:cxn>
                  <a:cxn ang="0">
                    <a:pos x="4" y="9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128" y="18"/>
                  </a:cxn>
                  <a:cxn ang="0">
                    <a:pos x="128" y="9"/>
                  </a:cxn>
                  <a:cxn ang="0">
                    <a:pos x="123" y="9"/>
                  </a:cxn>
                  <a:cxn ang="0">
                    <a:pos x="123" y="5"/>
                  </a:cxn>
                </a:cxnLst>
                <a:rect l="0" t="0" r="r" b="b"/>
                <a:pathLst>
                  <a:path w="128" h="18">
                    <a:moveTo>
                      <a:pt x="123" y="5"/>
                    </a:moveTo>
                    <a:lnTo>
                      <a:pt x="118" y="5"/>
                    </a:lnTo>
                    <a:lnTo>
                      <a:pt x="118" y="0"/>
                    </a:lnTo>
                    <a:lnTo>
                      <a:pt x="10" y="0"/>
                    </a:lnTo>
                    <a:lnTo>
                      <a:pt x="10" y="5"/>
                    </a:lnTo>
                    <a:lnTo>
                      <a:pt x="4" y="5"/>
                    </a:lnTo>
                    <a:lnTo>
                      <a:pt x="4" y="9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128" y="18"/>
                    </a:lnTo>
                    <a:lnTo>
                      <a:pt x="128" y="9"/>
                    </a:lnTo>
                    <a:lnTo>
                      <a:pt x="123" y="9"/>
                    </a:lnTo>
                    <a:lnTo>
                      <a:pt x="123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5" name="Freeform 109"/>
              <p:cNvSpPr>
                <a:spLocks/>
              </p:cNvSpPr>
              <p:nvPr/>
            </p:nvSpPr>
            <p:spPr bwMode="auto">
              <a:xfrm>
                <a:off x="3701091" y="5508331"/>
                <a:ext cx="236447" cy="125981"/>
              </a:xfrm>
              <a:custGeom>
                <a:avLst/>
                <a:gdLst/>
                <a:ahLst/>
                <a:cxnLst>
                  <a:cxn ang="0">
                    <a:pos x="110" y="70"/>
                  </a:cxn>
                  <a:cxn ang="0">
                    <a:pos x="110" y="8"/>
                  </a:cxn>
                  <a:cxn ang="0">
                    <a:pos x="121" y="8"/>
                  </a:cxn>
                  <a:cxn ang="0">
                    <a:pos x="121" y="0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2" y="8"/>
                  </a:cxn>
                  <a:cxn ang="0">
                    <a:pos x="12" y="70"/>
                  </a:cxn>
                  <a:cxn ang="0">
                    <a:pos x="24" y="70"/>
                  </a:cxn>
                  <a:cxn ang="0">
                    <a:pos x="24" y="8"/>
                  </a:cxn>
                  <a:cxn ang="0">
                    <a:pos x="39" y="8"/>
                  </a:cxn>
                  <a:cxn ang="0">
                    <a:pos x="39" y="70"/>
                  </a:cxn>
                  <a:cxn ang="0">
                    <a:pos x="51" y="70"/>
                  </a:cxn>
                  <a:cxn ang="0">
                    <a:pos x="51" y="8"/>
                  </a:cxn>
                  <a:cxn ang="0">
                    <a:pos x="71" y="8"/>
                  </a:cxn>
                  <a:cxn ang="0">
                    <a:pos x="71" y="70"/>
                  </a:cxn>
                  <a:cxn ang="0">
                    <a:pos x="83" y="70"/>
                  </a:cxn>
                  <a:cxn ang="0">
                    <a:pos x="83" y="8"/>
                  </a:cxn>
                  <a:cxn ang="0">
                    <a:pos x="98" y="8"/>
                  </a:cxn>
                  <a:cxn ang="0">
                    <a:pos x="98" y="70"/>
                  </a:cxn>
                  <a:cxn ang="0">
                    <a:pos x="110" y="70"/>
                  </a:cxn>
                </a:cxnLst>
                <a:rect l="0" t="0" r="r" b="b"/>
                <a:pathLst>
                  <a:path w="121" h="70">
                    <a:moveTo>
                      <a:pt x="110" y="70"/>
                    </a:moveTo>
                    <a:lnTo>
                      <a:pt x="110" y="8"/>
                    </a:lnTo>
                    <a:lnTo>
                      <a:pt x="121" y="8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2" y="8"/>
                    </a:lnTo>
                    <a:lnTo>
                      <a:pt x="12" y="70"/>
                    </a:lnTo>
                    <a:lnTo>
                      <a:pt x="24" y="70"/>
                    </a:lnTo>
                    <a:lnTo>
                      <a:pt x="24" y="8"/>
                    </a:lnTo>
                    <a:lnTo>
                      <a:pt x="39" y="8"/>
                    </a:lnTo>
                    <a:lnTo>
                      <a:pt x="39" y="70"/>
                    </a:lnTo>
                    <a:lnTo>
                      <a:pt x="51" y="70"/>
                    </a:lnTo>
                    <a:lnTo>
                      <a:pt x="51" y="8"/>
                    </a:lnTo>
                    <a:lnTo>
                      <a:pt x="71" y="8"/>
                    </a:lnTo>
                    <a:lnTo>
                      <a:pt x="71" y="70"/>
                    </a:lnTo>
                    <a:lnTo>
                      <a:pt x="83" y="70"/>
                    </a:lnTo>
                    <a:lnTo>
                      <a:pt x="83" y="8"/>
                    </a:lnTo>
                    <a:lnTo>
                      <a:pt x="98" y="8"/>
                    </a:lnTo>
                    <a:lnTo>
                      <a:pt x="98" y="70"/>
                    </a:lnTo>
                    <a:lnTo>
                      <a:pt x="110" y="7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6" name="Freeform 110"/>
              <p:cNvSpPr>
                <a:spLocks/>
              </p:cNvSpPr>
              <p:nvPr/>
            </p:nvSpPr>
            <p:spPr bwMode="auto">
              <a:xfrm>
                <a:off x="3689367" y="5432743"/>
                <a:ext cx="261851" cy="68389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0" y="38"/>
                  </a:cxn>
                  <a:cxn ang="0">
                    <a:pos x="134" y="38"/>
                  </a:cxn>
                  <a:cxn ang="0">
                    <a:pos x="68" y="0"/>
                  </a:cxn>
                </a:cxnLst>
                <a:rect l="0" t="0" r="r" b="b"/>
                <a:pathLst>
                  <a:path w="134" h="38">
                    <a:moveTo>
                      <a:pt x="68" y="0"/>
                    </a:moveTo>
                    <a:lnTo>
                      <a:pt x="0" y="38"/>
                    </a:lnTo>
                    <a:lnTo>
                      <a:pt x="134" y="3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7" name="Freeform 111"/>
              <p:cNvSpPr>
                <a:spLocks/>
              </p:cNvSpPr>
              <p:nvPr/>
            </p:nvSpPr>
            <p:spPr bwMode="auto">
              <a:xfrm>
                <a:off x="357606" y="2249034"/>
                <a:ext cx="220815" cy="219566"/>
              </a:xfrm>
              <a:custGeom>
                <a:avLst/>
                <a:gdLst/>
                <a:ahLst/>
                <a:cxnLst>
                  <a:cxn ang="0">
                    <a:pos x="26" y="122"/>
                  </a:cxn>
                  <a:cxn ang="0">
                    <a:pos x="0" y="95"/>
                  </a:cxn>
                  <a:cxn ang="0">
                    <a:pos x="66" y="30"/>
                  </a:cxn>
                  <a:cxn ang="0">
                    <a:pos x="83" y="48"/>
                  </a:cxn>
                  <a:cxn ang="0">
                    <a:pos x="40" y="89"/>
                  </a:cxn>
                  <a:cxn ang="0">
                    <a:pos x="36" y="84"/>
                  </a:cxn>
                  <a:cxn ang="0">
                    <a:pos x="73" y="48"/>
                  </a:cxn>
                  <a:cxn ang="0">
                    <a:pos x="66" y="40"/>
                  </a:cxn>
                  <a:cxn ang="0">
                    <a:pos x="10" y="95"/>
                  </a:cxn>
                  <a:cxn ang="0">
                    <a:pos x="26" y="112"/>
                  </a:cxn>
                  <a:cxn ang="0">
                    <a:pos x="103" y="37"/>
                  </a:cxn>
                  <a:cxn ang="0">
                    <a:pos x="76" y="10"/>
                  </a:cxn>
                  <a:cxn ang="0">
                    <a:pos x="31" y="53"/>
                  </a:cxn>
                  <a:cxn ang="0">
                    <a:pos x="27" y="49"/>
                  </a:cxn>
                  <a:cxn ang="0">
                    <a:pos x="77" y="0"/>
                  </a:cxn>
                  <a:cxn ang="0">
                    <a:pos x="113" y="37"/>
                  </a:cxn>
                  <a:cxn ang="0">
                    <a:pos x="26" y="122"/>
                  </a:cxn>
                </a:cxnLst>
                <a:rect l="0" t="0" r="r" b="b"/>
                <a:pathLst>
                  <a:path w="113" h="122">
                    <a:moveTo>
                      <a:pt x="26" y="122"/>
                    </a:moveTo>
                    <a:lnTo>
                      <a:pt x="0" y="95"/>
                    </a:lnTo>
                    <a:lnTo>
                      <a:pt x="66" y="30"/>
                    </a:lnTo>
                    <a:lnTo>
                      <a:pt x="83" y="48"/>
                    </a:lnTo>
                    <a:lnTo>
                      <a:pt x="40" y="89"/>
                    </a:lnTo>
                    <a:lnTo>
                      <a:pt x="36" y="84"/>
                    </a:lnTo>
                    <a:lnTo>
                      <a:pt x="73" y="48"/>
                    </a:lnTo>
                    <a:lnTo>
                      <a:pt x="66" y="40"/>
                    </a:lnTo>
                    <a:lnTo>
                      <a:pt x="10" y="95"/>
                    </a:lnTo>
                    <a:lnTo>
                      <a:pt x="26" y="112"/>
                    </a:lnTo>
                    <a:lnTo>
                      <a:pt x="103" y="37"/>
                    </a:lnTo>
                    <a:lnTo>
                      <a:pt x="76" y="10"/>
                    </a:lnTo>
                    <a:lnTo>
                      <a:pt x="31" y="53"/>
                    </a:lnTo>
                    <a:lnTo>
                      <a:pt x="27" y="49"/>
                    </a:lnTo>
                    <a:lnTo>
                      <a:pt x="77" y="0"/>
                    </a:lnTo>
                    <a:lnTo>
                      <a:pt x="113" y="37"/>
                    </a:lnTo>
                    <a:lnTo>
                      <a:pt x="26" y="1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8" name="Freeform 112"/>
              <p:cNvSpPr>
                <a:spLocks noEditPoints="1"/>
              </p:cNvSpPr>
              <p:nvPr/>
            </p:nvSpPr>
            <p:spPr bwMode="auto">
              <a:xfrm>
                <a:off x="1444092" y="1970077"/>
                <a:ext cx="93797" cy="86387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6" y="41"/>
                  </a:cxn>
                  <a:cxn ang="0">
                    <a:pos x="31" y="41"/>
                  </a:cxn>
                  <a:cxn ang="0">
                    <a:pos x="33" y="48"/>
                  </a:cxn>
                  <a:cxn ang="0">
                    <a:pos x="48" y="48"/>
                  </a:cxn>
                  <a:cxn ang="0">
                    <a:pos x="31" y="0"/>
                  </a:cxn>
                  <a:cxn ang="0">
                    <a:pos x="17" y="0"/>
                  </a:cxn>
                  <a:cxn ang="0">
                    <a:pos x="19" y="31"/>
                  </a:cxn>
                  <a:cxn ang="0">
                    <a:pos x="24" y="17"/>
                  </a:cxn>
                  <a:cxn ang="0">
                    <a:pos x="24" y="17"/>
                  </a:cxn>
                  <a:cxn ang="0">
                    <a:pos x="28" y="31"/>
                  </a:cxn>
                  <a:cxn ang="0">
                    <a:pos x="19" y="31"/>
                  </a:cxn>
                </a:cxnLst>
                <a:rect l="0" t="0" r="r" b="b"/>
                <a:pathLst>
                  <a:path w="48" h="48">
                    <a:moveTo>
                      <a:pt x="17" y="0"/>
                    </a:moveTo>
                    <a:lnTo>
                      <a:pt x="0" y="48"/>
                    </a:lnTo>
                    <a:lnTo>
                      <a:pt x="14" y="48"/>
                    </a:lnTo>
                    <a:lnTo>
                      <a:pt x="16" y="41"/>
                    </a:lnTo>
                    <a:lnTo>
                      <a:pt x="31" y="41"/>
                    </a:lnTo>
                    <a:lnTo>
                      <a:pt x="33" y="48"/>
                    </a:lnTo>
                    <a:lnTo>
                      <a:pt x="48" y="48"/>
                    </a:lnTo>
                    <a:lnTo>
                      <a:pt x="31" y="0"/>
                    </a:lnTo>
                    <a:lnTo>
                      <a:pt x="17" y="0"/>
                    </a:lnTo>
                    <a:close/>
                    <a:moveTo>
                      <a:pt x="19" y="31"/>
                    </a:moveTo>
                    <a:lnTo>
                      <a:pt x="24" y="17"/>
                    </a:lnTo>
                    <a:lnTo>
                      <a:pt x="24" y="17"/>
                    </a:lnTo>
                    <a:lnTo>
                      <a:pt x="28" y="31"/>
                    </a:ln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29" name="Freeform 113"/>
              <p:cNvSpPr>
                <a:spLocks noEditPoints="1"/>
              </p:cNvSpPr>
              <p:nvPr/>
            </p:nvSpPr>
            <p:spPr bwMode="auto">
              <a:xfrm>
                <a:off x="1543752" y="1858494"/>
                <a:ext cx="84027" cy="86387"/>
              </a:xfrm>
              <a:custGeom>
                <a:avLst/>
                <a:gdLst/>
                <a:ahLst/>
                <a:cxnLst>
                  <a:cxn ang="0">
                    <a:pos x="45" y="28"/>
                  </a:cxn>
                  <a:cxn ang="0">
                    <a:pos x="42" y="25"/>
                  </a:cxn>
                  <a:cxn ang="0">
                    <a:pos x="38" y="24"/>
                  </a:cxn>
                  <a:cxn ang="0">
                    <a:pos x="43" y="20"/>
                  </a:cxn>
                  <a:cxn ang="0">
                    <a:pos x="45" y="13"/>
                  </a:cxn>
                  <a:cxn ang="0">
                    <a:pos x="44" y="9"/>
                  </a:cxn>
                  <a:cxn ang="0">
                    <a:pos x="42" y="5"/>
                  </a:cxn>
                  <a:cxn ang="0">
                    <a:pos x="37" y="2"/>
                  </a:cxn>
                  <a:cxn ang="0">
                    <a:pos x="28" y="0"/>
                  </a:cxn>
                  <a:cxn ang="0">
                    <a:pos x="0" y="0"/>
                  </a:cxn>
                  <a:cxn ang="0">
                    <a:pos x="0" y="53"/>
                  </a:cxn>
                  <a:cxn ang="0">
                    <a:pos x="29" y="53"/>
                  </a:cxn>
                  <a:cxn ang="0">
                    <a:pos x="36" y="52"/>
                  </a:cxn>
                  <a:cxn ang="0">
                    <a:pos x="42" y="49"/>
                  </a:cxn>
                  <a:cxn ang="0">
                    <a:pos x="46" y="44"/>
                  </a:cxn>
                  <a:cxn ang="0">
                    <a:pos x="48" y="37"/>
                  </a:cxn>
                  <a:cxn ang="0">
                    <a:pos x="47" y="32"/>
                  </a:cxn>
                  <a:cxn ang="0">
                    <a:pos x="45" y="28"/>
                  </a:cxn>
                  <a:cxn ang="0">
                    <a:pos x="16" y="13"/>
                  </a:cxn>
                  <a:cxn ang="0">
                    <a:pos x="24" y="13"/>
                  </a:cxn>
                  <a:cxn ang="0">
                    <a:pos x="28" y="14"/>
                  </a:cxn>
                  <a:cxn ang="0">
                    <a:pos x="30" y="16"/>
                  </a:cxn>
                  <a:cxn ang="0">
                    <a:pos x="28" y="20"/>
                  </a:cxn>
                  <a:cxn ang="0">
                    <a:pos x="24" y="21"/>
                  </a:cxn>
                  <a:cxn ang="0">
                    <a:pos x="16" y="21"/>
                  </a:cxn>
                  <a:cxn ang="0">
                    <a:pos x="16" y="13"/>
                  </a:cxn>
                  <a:cxn ang="0">
                    <a:pos x="31" y="38"/>
                  </a:cxn>
                  <a:cxn ang="0">
                    <a:pos x="29" y="39"/>
                  </a:cxn>
                  <a:cxn ang="0">
                    <a:pos x="27" y="40"/>
                  </a:cxn>
                  <a:cxn ang="0">
                    <a:pos x="25" y="40"/>
                  </a:cxn>
                  <a:cxn ang="0">
                    <a:pos x="16" y="40"/>
                  </a:cxn>
                  <a:cxn ang="0">
                    <a:pos x="16" y="30"/>
                  </a:cxn>
                  <a:cxn ang="0">
                    <a:pos x="26" y="30"/>
                  </a:cxn>
                  <a:cxn ang="0">
                    <a:pos x="31" y="35"/>
                  </a:cxn>
                  <a:cxn ang="0">
                    <a:pos x="31" y="38"/>
                  </a:cxn>
                </a:cxnLst>
                <a:rect l="0" t="0" r="r" b="b"/>
                <a:pathLst>
                  <a:path w="48" h="53">
                    <a:moveTo>
                      <a:pt x="45" y="28"/>
                    </a:moveTo>
                    <a:cubicBezTo>
                      <a:pt x="44" y="27"/>
                      <a:pt x="43" y="26"/>
                      <a:pt x="42" y="25"/>
                    </a:cubicBezTo>
                    <a:cubicBezTo>
                      <a:pt x="41" y="25"/>
                      <a:pt x="40" y="24"/>
                      <a:pt x="38" y="24"/>
                    </a:cubicBezTo>
                    <a:cubicBezTo>
                      <a:pt x="40" y="23"/>
                      <a:pt x="42" y="21"/>
                      <a:pt x="43" y="20"/>
                    </a:cubicBezTo>
                    <a:cubicBezTo>
                      <a:pt x="44" y="18"/>
                      <a:pt x="45" y="16"/>
                      <a:pt x="45" y="13"/>
                    </a:cubicBezTo>
                    <a:cubicBezTo>
                      <a:pt x="45" y="12"/>
                      <a:pt x="45" y="11"/>
                      <a:pt x="44" y="9"/>
                    </a:cubicBezTo>
                    <a:cubicBezTo>
                      <a:pt x="44" y="8"/>
                      <a:pt x="43" y="6"/>
                      <a:pt x="42" y="5"/>
                    </a:cubicBezTo>
                    <a:cubicBezTo>
                      <a:pt x="40" y="4"/>
                      <a:pt x="39" y="2"/>
                      <a:pt x="37" y="2"/>
                    </a:cubicBezTo>
                    <a:cubicBezTo>
                      <a:pt x="34" y="1"/>
                      <a:pt x="32" y="0"/>
                      <a:pt x="2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1" y="53"/>
                      <a:pt x="34" y="52"/>
                      <a:pt x="36" y="52"/>
                    </a:cubicBezTo>
                    <a:cubicBezTo>
                      <a:pt x="38" y="51"/>
                      <a:pt x="40" y="50"/>
                      <a:pt x="42" y="49"/>
                    </a:cubicBezTo>
                    <a:cubicBezTo>
                      <a:pt x="44" y="47"/>
                      <a:pt x="45" y="46"/>
                      <a:pt x="46" y="44"/>
                    </a:cubicBezTo>
                    <a:cubicBezTo>
                      <a:pt x="47" y="42"/>
                      <a:pt x="48" y="39"/>
                      <a:pt x="48" y="37"/>
                    </a:cubicBezTo>
                    <a:cubicBezTo>
                      <a:pt x="48" y="35"/>
                      <a:pt x="47" y="33"/>
                      <a:pt x="47" y="32"/>
                    </a:cubicBezTo>
                    <a:cubicBezTo>
                      <a:pt x="46" y="30"/>
                      <a:pt x="46" y="29"/>
                      <a:pt x="45" y="28"/>
                    </a:cubicBezTo>
                    <a:close/>
                    <a:moveTo>
                      <a:pt x="16" y="13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6" y="13"/>
                      <a:pt x="27" y="13"/>
                      <a:pt x="28" y="14"/>
                    </a:cubicBezTo>
                    <a:cubicBezTo>
                      <a:pt x="29" y="14"/>
                      <a:pt x="30" y="15"/>
                      <a:pt x="30" y="16"/>
                    </a:cubicBezTo>
                    <a:cubicBezTo>
                      <a:pt x="30" y="18"/>
                      <a:pt x="29" y="19"/>
                      <a:pt x="28" y="20"/>
                    </a:cubicBezTo>
                    <a:cubicBezTo>
                      <a:pt x="27" y="20"/>
                      <a:pt x="26" y="21"/>
                      <a:pt x="24" y="21"/>
                    </a:cubicBezTo>
                    <a:cubicBezTo>
                      <a:pt x="16" y="21"/>
                      <a:pt x="16" y="21"/>
                      <a:pt x="16" y="21"/>
                    </a:cubicBezTo>
                    <a:lnTo>
                      <a:pt x="16" y="13"/>
                    </a:lnTo>
                    <a:close/>
                    <a:moveTo>
                      <a:pt x="31" y="38"/>
                    </a:moveTo>
                    <a:cubicBezTo>
                      <a:pt x="31" y="38"/>
                      <a:pt x="30" y="39"/>
                      <a:pt x="29" y="39"/>
                    </a:cubicBezTo>
                    <a:cubicBezTo>
                      <a:pt x="29" y="40"/>
                      <a:pt x="28" y="40"/>
                      <a:pt x="27" y="40"/>
                    </a:cubicBezTo>
                    <a:cubicBezTo>
                      <a:pt x="27" y="40"/>
                      <a:pt x="26" y="40"/>
                      <a:pt x="25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30" y="30"/>
                      <a:pt x="31" y="32"/>
                      <a:pt x="31" y="35"/>
                    </a:cubicBezTo>
                    <a:cubicBezTo>
                      <a:pt x="31" y="36"/>
                      <a:pt x="31" y="37"/>
                      <a:pt x="3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0" name="Freeform 114"/>
              <p:cNvSpPr>
                <a:spLocks/>
              </p:cNvSpPr>
              <p:nvPr/>
            </p:nvSpPr>
            <p:spPr bwMode="auto">
              <a:xfrm>
                <a:off x="1645366" y="1946680"/>
                <a:ext cx="89889" cy="88186"/>
              </a:xfrm>
              <a:custGeom>
                <a:avLst/>
                <a:gdLst/>
                <a:ahLst/>
                <a:cxnLst>
                  <a:cxn ang="0">
                    <a:pos x="34" y="33"/>
                  </a:cxn>
                  <a:cxn ang="0">
                    <a:pos x="33" y="36"/>
                  </a:cxn>
                  <a:cxn ang="0">
                    <a:pos x="32" y="39"/>
                  </a:cxn>
                  <a:cxn ang="0">
                    <a:pos x="29" y="41"/>
                  </a:cxn>
                  <a:cxn ang="0">
                    <a:pos x="26" y="41"/>
                  </a:cxn>
                  <a:cxn ang="0">
                    <a:pos x="21" y="40"/>
                  </a:cxn>
                  <a:cxn ang="0">
                    <a:pos x="18" y="37"/>
                  </a:cxn>
                  <a:cxn ang="0">
                    <a:pos x="16" y="32"/>
                  </a:cxn>
                  <a:cxn ang="0">
                    <a:pos x="16" y="27"/>
                  </a:cxn>
                  <a:cxn ang="0">
                    <a:pos x="16" y="22"/>
                  </a:cxn>
                  <a:cxn ang="0">
                    <a:pos x="18" y="17"/>
                  </a:cxn>
                  <a:cxn ang="0">
                    <a:pos x="21" y="14"/>
                  </a:cxn>
                  <a:cxn ang="0">
                    <a:pos x="26" y="13"/>
                  </a:cxn>
                  <a:cxn ang="0">
                    <a:pos x="30" y="14"/>
                  </a:cxn>
                  <a:cxn ang="0">
                    <a:pos x="32" y="16"/>
                  </a:cxn>
                  <a:cxn ang="0">
                    <a:pos x="34" y="18"/>
                  </a:cxn>
                  <a:cxn ang="0">
                    <a:pos x="34" y="20"/>
                  </a:cxn>
                  <a:cxn ang="0">
                    <a:pos x="50" y="20"/>
                  </a:cxn>
                  <a:cxn ang="0">
                    <a:pos x="43" y="5"/>
                  </a:cxn>
                  <a:cxn ang="0">
                    <a:pos x="26" y="0"/>
                  </a:cxn>
                  <a:cxn ang="0">
                    <a:pos x="15" y="2"/>
                  </a:cxn>
                  <a:cxn ang="0">
                    <a:pos x="7" y="7"/>
                  </a:cxn>
                  <a:cxn ang="0">
                    <a:pos x="1" y="16"/>
                  </a:cxn>
                  <a:cxn ang="0">
                    <a:pos x="0" y="27"/>
                  </a:cxn>
                  <a:cxn ang="0">
                    <a:pos x="1" y="38"/>
                  </a:cxn>
                  <a:cxn ang="0">
                    <a:pos x="6" y="46"/>
                  </a:cxn>
                  <a:cxn ang="0">
                    <a:pos x="15" y="52"/>
                  </a:cxn>
                  <a:cxn ang="0">
                    <a:pos x="26" y="54"/>
                  </a:cxn>
                  <a:cxn ang="0">
                    <a:pos x="36" y="52"/>
                  </a:cxn>
                  <a:cxn ang="0">
                    <a:pos x="44" y="47"/>
                  </a:cxn>
                  <a:cxn ang="0">
                    <a:pos x="48" y="40"/>
                  </a:cxn>
                  <a:cxn ang="0">
                    <a:pos x="50" y="33"/>
                  </a:cxn>
                  <a:cxn ang="0">
                    <a:pos x="34" y="33"/>
                  </a:cxn>
                </a:cxnLst>
                <a:rect l="0" t="0" r="r" b="b"/>
                <a:pathLst>
                  <a:path w="50" h="54">
                    <a:moveTo>
                      <a:pt x="34" y="33"/>
                    </a:moveTo>
                    <a:cubicBezTo>
                      <a:pt x="34" y="34"/>
                      <a:pt x="34" y="35"/>
                      <a:pt x="33" y="36"/>
                    </a:cubicBezTo>
                    <a:cubicBezTo>
                      <a:pt x="33" y="37"/>
                      <a:pt x="32" y="38"/>
                      <a:pt x="32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8" y="41"/>
                      <a:pt x="27" y="41"/>
                      <a:pt x="26" y="41"/>
                    </a:cubicBezTo>
                    <a:cubicBezTo>
                      <a:pt x="24" y="41"/>
                      <a:pt x="22" y="41"/>
                      <a:pt x="21" y="40"/>
                    </a:cubicBezTo>
                    <a:cubicBezTo>
                      <a:pt x="20" y="39"/>
                      <a:pt x="19" y="38"/>
                      <a:pt x="18" y="37"/>
                    </a:cubicBezTo>
                    <a:cubicBezTo>
                      <a:pt x="17" y="35"/>
                      <a:pt x="17" y="34"/>
                      <a:pt x="16" y="32"/>
                    </a:cubicBezTo>
                    <a:cubicBezTo>
                      <a:pt x="16" y="30"/>
                      <a:pt x="16" y="29"/>
                      <a:pt x="16" y="27"/>
                    </a:cubicBezTo>
                    <a:cubicBezTo>
                      <a:pt x="16" y="25"/>
                      <a:pt x="16" y="23"/>
                      <a:pt x="16" y="22"/>
                    </a:cubicBezTo>
                    <a:cubicBezTo>
                      <a:pt x="17" y="20"/>
                      <a:pt x="17" y="18"/>
                      <a:pt x="18" y="17"/>
                    </a:cubicBezTo>
                    <a:cubicBezTo>
                      <a:pt x="19" y="16"/>
                      <a:pt x="20" y="15"/>
                      <a:pt x="21" y="14"/>
                    </a:cubicBezTo>
                    <a:cubicBezTo>
                      <a:pt x="22" y="13"/>
                      <a:pt x="24" y="13"/>
                      <a:pt x="26" y="13"/>
                    </a:cubicBezTo>
                    <a:cubicBezTo>
                      <a:pt x="27" y="13"/>
                      <a:pt x="29" y="13"/>
                      <a:pt x="30" y="14"/>
                    </a:cubicBezTo>
                    <a:cubicBezTo>
                      <a:pt x="31" y="14"/>
                      <a:pt x="32" y="15"/>
                      <a:pt x="32" y="16"/>
                    </a:cubicBezTo>
                    <a:cubicBezTo>
                      <a:pt x="33" y="17"/>
                      <a:pt x="33" y="17"/>
                      <a:pt x="34" y="18"/>
                    </a:cubicBezTo>
                    <a:cubicBezTo>
                      <a:pt x="34" y="19"/>
                      <a:pt x="34" y="20"/>
                      <a:pt x="34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49" y="14"/>
                      <a:pt x="47" y="9"/>
                      <a:pt x="43" y="5"/>
                    </a:cubicBezTo>
                    <a:cubicBezTo>
                      <a:pt x="39" y="1"/>
                      <a:pt x="33" y="0"/>
                      <a:pt x="26" y="0"/>
                    </a:cubicBezTo>
                    <a:cubicBezTo>
                      <a:pt x="22" y="0"/>
                      <a:pt x="18" y="0"/>
                      <a:pt x="15" y="2"/>
                    </a:cubicBezTo>
                    <a:cubicBezTo>
                      <a:pt x="12" y="3"/>
                      <a:pt x="9" y="5"/>
                      <a:pt x="7" y="7"/>
                    </a:cubicBezTo>
                    <a:cubicBezTo>
                      <a:pt x="4" y="9"/>
                      <a:pt x="3" y="12"/>
                      <a:pt x="1" y="16"/>
                    </a:cubicBezTo>
                    <a:cubicBezTo>
                      <a:pt x="0" y="19"/>
                      <a:pt x="0" y="23"/>
                      <a:pt x="0" y="27"/>
                    </a:cubicBezTo>
                    <a:cubicBezTo>
                      <a:pt x="0" y="31"/>
                      <a:pt x="0" y="34"/>
                      <a:pt x="1" y="38"/>
                    </a:cubicBezTo>
                    <a:cubicBezTo>
                      <a:pt x="2" y="41"/>
                      <a:pt x="4" y="44"/>
                      <a:pt x="6" y="46"/>
                    </a:cubicBezTo>
                    <a:cubicBezTo>
                      <a:pt x="9" y="49"/>
                      <a:pt x="11" y="51"/>
                      <a:pt x="15" y="52"/>
                    </a:cubicBezTo>
                    <a:cubicBezTo>
                      <a:pt x="18" y="54"/>
                      <a:pt x="22" y="54"/>
                      <a:pt x="26" y="54"/>
                    </a:cubicBezTo>
                    <a:cubicBezTo>
                      <a:pt x="30" y="54"/>
                      <a:pt x="33" y="54"/>
                      <a:pt x="36" y="52"/>
                    </a:cubicBezTo>
                    <a:cubicBezTo>
                      <a:pt x="39" y="51"/>
                      <a:pt x="42" y="49"/>
                      <a:pt x="44" y="47"/>
                    </a:cubicBezTo>
                    <a:cubicBezTo>
                      <a:pt x="46" y="45"/>
                      <a:pt x="47" y="43"/>
                      <a:pt x="48" y="40"/>
                    </a:cubicBezTo>
                    <a:cubicBezTo>
                      <a:pt x="49" y="38"/>
                      <a:pt x="50" y="35"/>
                      <a:pt x="50" y="33"/>
                    </a:cubicBez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1" name="Freeform 115"/>
              <p:cNvSpPr>
                <a:spLocks noEditPoints="1"/>
              </p:cNvSpPr>
              <p:nvPr/>
            </p:nvSpPr>
            <p:spPr bwMode="auto">
              <a:xfrm>
                <a:off x="4240426" y="5063800"/>
                <a:ext cx="306796" cy="284356"/>
              </a:xfrm>
              <a:custGeom>
                <a:avLst/>
                <a:gdLst/>
                <a:ahLst/>
                <a:cxnLst>
                  <a:cxn ang="0">
                    <a:pos x="142" y="33"/>
                  </a:cxn>
                  <a:cxn ang="0">
                    <a:pos x="54" y="23"/>
                  </a:cxn>
                  <a:cxn ang="0">
                    <a:pos x="0" y="87"/>
                  </a:cxn>
                  <a:cxn ang="0">
                    <a:pos x="52" y="150"/>
                  </a:cxn>
                  <a:cxn ang="0">
                    <a:pos x="143" y="144"/>
                  </a:cxn>
                  <a:cxn ang="0">
                    <a:pos x="115" y="148"/>
                  </a:cxn>
                  <a:cxn ang="0">
                    <a:pos x="123" y="133"/>
                  </a:cxn>
                  <a:cxn ang="0">
                    <a:pos x="77" y="137"/>
                  </a:cxn>
                  <a:cxn ang="0">
                    <a:pos x="51" y="133"/>
                  </a:cxn>
                  <a:cxn ang="0">
                    <a:pos x="80" y="38"/>
                  </a:cxn>
                  <a:cxn ang="0">
                    <a:pos x="123" y="42"/>
                  </a:cxn>
                  <a:cxn ang="0">
                    <a:pos x="116" y="28"/>
                  </a:cxn>
                  <a:cxn ang="0">
                    <a:pos x="130" y="99"/>
                  </a:cxn>
                  <a:cxn ang="0">
                    <a:pos x="87" y="131"/>
                  </a:cxn>
                  <a:cxn ang="0">
                    <a:pos x="44" y="102"/>
                  </a:cxn>
                  <a:cxn ang="0">
                    <a:pos x="58" y="59"/>
                  </a:cxn>
                  <a:cxn ang="0">
                    <a:pos x="101" y="45"/>
                  </a:cxn>
                  <a:cxn ang="0">
                    <a:pos x="130" y="87"/>
                  </a:cxn>
                  <a:cxn ang="0">
                    <a:pos x="125" y="49"/>
                  </a:cxn>
                  <a:cxn ang="0">
                    <a:pos x="90" y="37"/>
                  </a:cxn>
                  <a:cxn ang="0">
                    <a:pos x="89" y="37"/>
                  </a:cxn>
                  <a:cxn ang="0">
                    <a:pos x="56" y="56"/>
                  </a:cxn>
                  <a:cxn ang="0">
                    <a:pos x="69" y="45"/>
                  </a:cxn>
                  <a:cxn ang="0">
                    <a:pos x="26" y="59"/>
                  </a:cxn>
                  <a:cxn ang="0">
                    <a:pos x="37" y="87"/>
                  </a:cxn>
                  <a:cxn ang="0">
                    <a:pos x="36" y="89"/>
                  </a:cxn>
                  <a:cxn ang="0">
                    <a:pos x="41" y="123"/>
                  </a:cxn>
                  <a:cxn ang="0">
                    <a:pos x="37" y="97"/>
                  </a:cxn>
                  <a:cxn ang="0">
                    <a:pos x="66" y="129"/>
                  </a:cxn>
                  <a:cxn ang="0">
                    <a:pos x="84" y="137"/>
                  </a:cxn>
                  <a:cxn ang="0">
                    <a:pos x="86" y="138"/>
                  </a:cxn>
                  <a:cxn ang="0">
                    <a:pos x="118" y="118"/>
                  </a:cxn>
                  <a:cxn ang="0">
                    <a:pos x="105" y="130"/>
                  </a:cxn>
                  <a:cxn ang="0">
                    <a:pos x="146" y="105"/>
                  </a:cxn>
                  <a:cxn ang="0">
                    <a:pos x="137" y="95"/>
                  </a:cxn>
                  <a:cxn ang="0">
                    <a:pos x="137" y="84"/>
                  </a:cxn>
                  <a:cxn ang="0">
                    <a:pos x="137" y="77"/>
                  </a:cxn>
                  <a:cxn ang="0">
                    <a:pos x="144" y="70"/>
                  </a:cxn>
                  <a:cxn ang="0">
                    <a:pos x="139" y="35"/>
                  </a:cxn>
                  <a:cxn ang="0">
                    <a:pos x="124" y="28"/>
                  </a:cxn>
                  <a:cxn ang="0">
                    <a:pos x="114" y="25"/>
                  </a:cxn>
                  <a:cxn ang="0">
                    <a:pos x="87" y="7"/>
                  </a:cxn>
                  <a:cxn ang="0">
                    <a:pos x="44" y="44"/>
                  </a:cxn>
                  <a:cxn ang="0">
                    <a:pos x="7" y="87"/>
                  </a:cxn>
                  <a:cxn ang="0">
                    <a:pos x="25" y="115"/>
                  </a:cxn>
                  <a:cxn ang="0">
                    <a:pos x="28" y="124"/>
                  </a:cxn>
                  <a:cxn ang="0">
                    <a:pos x="35" y="140"/>
                  </a:cxn>
                  <a:cxn ang="0">
                    <a:pos x="86" y="142"/>
                  </a:cxn>
                  <a:cxn ang="0">
                    <a:pos x="141" y="141"/>
                  </a:cxn>
                  <a:cxn ang="0">
                    <a:pos x="148" y="123"/>
                  </a:cxn>
                  <a:cxn ang="0">
                    <a:pos x="149" y="104"/>
                  </a:cxn>
                  <a:cxn ang="0">
                    <a:pos x="150" y="60"/>
                  </a:cxn>
                </a:cxnLst>
                <a:rect l="0" t="0" r="r" b="b"/>
                <a:pathLst>
                  <a:path w="174" h="174">
                    <a:moveTo>
                      <a:pt x="174" y="87"/>
                    </a:moveTo>
                    <a:cubicBezTo>
                      <a:pt x="174" y="74"/>
                      <a:pt x="165" y="62"/>
                      <a:pt x="150" y="53"/>
                    </a:cubicBezTo>
                    <a:cubicBezTo>
                      <a:pt x="149" y="45"/>
                      <a:pt x="147" y="38"/>
                      <a:pt x="142" y="33"/>
                    </a:cubicBezTo>
                    <a:cubicBezTo>
                      <a:pt x="137" y="28"/>
                      <a:pt x="130" y="25"/>
                      <a:pt x="122" y="25"/>
                    </a:cubicBezTo>
                    <a:cubicBezTo>
                      <a:pt x="113" y="10"/>
                      <a:pt x="100" y="0"/>
                      <a:pt x="87" y="0"/>
                    </a:cubicBezTo>
                    <a:cubicBezTo>
                      <a:pt x="74" y="0"/>
                      <a:pt x="62" y="9"/>
                      <a:pt x="54" y="23"/>
                    </a:cubicBezTo>
                    <a:cubicBezTo>
                      <a:pt x="44" y="23"/>
                      <a:pt x="36" y="26"/>
                      <a:pt x="31" y="31"/>
                    </a:cubicBezTo>
                    <a:cubicBezTo>
                      <a:pt x="25" y="37"/>
                      <a:pt x="23" y="45"/>
                      <a:pt x="23" y="54"/>
                    </a:cubicBezTo>
                    <a:cubicBezTo>
                      <a:pt x="9" y="63"/>
                      <a:pt x="0" y="75"/>
                      <a:pt x="0" y="87"/>
                    </a:cubicBezTo>
                    <a:cubicBezTo>
                      <a:pt x="0" y="101"/>
                      <a:pt x="9" y="113"/>
                      <a:pt x="24" y="122"/>
                    </a:cubicBezTo>
                    <a:cubicBezTo>
                      <a:pt x="25" y="130"/>
                      <a:pt x="27" y="137"/>
                      <a:pt x="32" y="142"/>
                    </a:cubicBezTo>
                    <a:cubicBezTo>
                      <a:pt x="37" y="147"/>
                      <a:pt x="44" y="150"/>
                      <a:pt x="52" y="150"/>
                    </a:cubicBezTo>
                    <a:cubicBezTo>
                      <a:pt x="61" y="165"/>
                      <a:pt x="74" y="174"/>
                      <a:pt x="87" y="174"/>
                    </a:cubicBezTo>
                    <a:cubicBezTo>
                      <a:pt x="100" y="174"/>
                      <a:pt x="112" y="166"/>
                      <a:pt x="120" y="152"/>
                    </a:cubicBezTo>
                    <a:cubicBezTo>
                      <a:pt x="130" y="152"/>
                      <a:pt x="138" y="149"/>
                      <a:pt x="143" y="144"/>
                    </a:cubicBezTo>
                    <a:cubicBezTo>
                      <a:pt x="149" y="138"/>
                      <a:pt x="152" y="130"/>
                      <a:pt x="152" y="121"/>
                    </a:cubicBezTo>
                    <a:cubicBezTo>
                      <a:pt x="166" y="112"/>
                      <a:pt x="174" y="100"/>
                      <a:pt x="174" y="87"/>
                    </a:cubicBezTo>
                    <a:close/>
                    <a:moveTo>
                      <a:pt x="115" y="148"/>
                    </a:moveTo>
                    <a:cubicBezTo>
                      <a:pt x="107" y="148"/>
                      <a:pt x="98" y="145"/>
                      <a:pt x="89" y="140"/>
                    </a:cubicBezTo>
                    <a:cubicBezTo>
                      <a:pt x="91" y="139"/>
                      <a:pt x="93" y="138"/>
                      <a:pt x="94" y="137"/>
                    </a:cubicBezTo>
                    <a:cubicBezTo>
                      <a:pt x="104" y="137"/>
                      <a:pt x="114" y="135"/>
                      <a:pt x="123" y="133"/>
                    </a:cubicBezTo>
                    <a:cubicBezTo>
                      <a:pt x="121" y="139"/>
                      <a:pt x="118" y="144"/>
                      <a:pt x="115" y="148"/>
                    </a:cubicBezTo>
                    <a:close/>
                    <a:moveTo>
                      <a:pt x="51" y="133"/>
                    </a:moveTo>
                    <a:cubicBezTo>
                      <a:pt x="59" y="135"/>
                      <a:pt x="68" y="136"/>
                      <a:pt x="77" y="137"/>
                    </a:cubicBezTo>
                    <a:cubicBezTo>
                      <a:pt x="79" y="138"/>
                      <a:pt x="80" y="139"/>
                      <a:pt x="82" y="140"/>
                    </a:cubicBezTo>
                    <a:cubicBezTo>
                      <a:pt x="74" y="144"/>
                      <a:pt x="65" y="146"/>
                      <a:pt x="58" y="147"/>
                    </a:cubicBezTo>
                    <a:cubicBezTo>
                      <a:pt x="55" y="143"/>
                      <a:pt x="53" y="138"/>
                      <a:pt x="51" y="133"/>
                    </a:cubicBezTo>
                    <a:close/>
                    <a:moveTo>
                      <a:pt x="59" y="26"/>
                    </a:moveTo>
                    <a:cubicBezTo>
                      <a:pt x="67" y="27"/>
                      <a:pt x="76" y="30"/>
                      <a:pt x="85" y="35"/>
                    </a:cubicBezTo>
                    <a:cubicBezTo>
                      <a:pt x="83" y="36"/>
                      <a:pt x="82" y="37"/>
                      <a:pt x="80" y="38"/>
                    </a:cubicBezTo>
                    <a:cubicBezTo>
                      <a:pt x="70" y="38"/>
                      <a:pt x="60" y="40"/>
                      <a:pt x="51" y="42"/>
                    </a:cubicBezTo>
                    <a:cubicBezTo>
                      <a:pt x="54" y="36"/>
                      <a:pt x="56" y="31"/>
                      <a:pt x="59" y="26"/>
                    </a:cubicBezTo>
                    <a:close/>
                    <a:moveTo>
                      <a:pt x="123" y="42"/>
                    </a:moveTo>
                    <a:cubicBezTo>
                      <a:pt x="115" y="40"/>
                      <a:pt x="106" y="38"/>
                      <a:pt x="97" y="38"/>
                    </a:cubicBezTo>
                    <a:cubicBezTo>
                      <a:pt x="95" y="37"/>
                      <a:pt x="94" y="36"/>
                      <a:pt x="92" y="35"/>
                    </a:cubicBezTo>
                    <a:cubicBezTo>
                      <a:pt x="100" y="31"/>
                      <a:pt x="109" y="29"/>
                      <a:pt x="116" y="28"/>
                    </a:cubicBezTo>
                    <a:cubicBezTo>
                      <a:pt x="119" y="32"/>
                      <a:pt x="121" y="37"/>
                      <a:pt x="123" y="42"/>
                    </a:cubicBezTo>
                    <a:close/>
                    <a:moveTo>
                      <a:pt x="130" y="87"/>
                    </a:moveTo>
                    <a:cubicBezTo>
                      <a:pt x="130" y="91"/>
                      <a:pt x="130" y="95"/>
                      <a:pt x="130" y="99"/>
                    </a:cubicBezTo>
                    <a:cubicBezTo>
                      <a:pt x="126" y="105"/>
                      <a:pt x="121" y="111"/>
                      <a:pt x="116" y="116"/>
                    </a:cubicBezTo>
                    <a:cubicBezTo>
                      <a:pt x="110" y="121"/>
                      <a:pt x="105" y="126"/>
                      <a:pt x="99" y="130"/>
                    </a:cubicBezTo>
                    <a:cubicBezTo>
                      <a:pt x="95" y="131"/>
                      <a:pt x="91" y="131"/>
                      <a:pt x="87" y="131"/>
                    </a:cubicBezTo>
                    <a:cubicBezTo>
                      <a:pt x="82" y="131"/>
                      <a:pt x="77" y="130"/>
                      <a:pt x="73" y="130"/>
                    </a:cubicBezTo>
                    <a:cubicBezTo>
                      <a:pt x="68" y="126"/>
                      <a:pt x="62" y="122"/>
                      <a:pt x="58" y="117"/>
                    </a:cubicBezTo>
                    <a:cubicBezTo>
                      <a:pt x="53" y="112"/>
                      <a:pt x="48" y="107"/>
                      <a:pt x="44" y="102"/>
                    </a:cubicBezTo>
                    <a:cubicBezTo>
                      <a:pt x="44" y="97"/>
                      <a:pt x="44" y="92"/>
                      <a:pt x="44" y="87"/>
                    </a:cubicBezTo>
                    <a:cubicBezTo>
                      <a:pt x="44" y="83"/>
                      <a:pt x="44" y="79"/>
                      <a:pt x="44" y="76"/>
                    </a:cubicBezTo>
                    <a:cubicBezTo>
                      <a:pt x="48" y="70"/>
                      <a:pt x="53" y="64"/>
                      <a:pt x="58" y="59"/>
                    </a:cubicBezTo>
                    <a:cubicBezTo>
                      <a:pt x="64" y="53"/>
                      <a:pt x="70" y="49"/>
                      <a:pt x="75" y="45"/>
                    </a:cubicBezTo>
                    <a:cubicBezTo>
                      <a:pt x="79" y="44"/>
                      <a:pt x="83" y="44"/>
                      <a:pt x="87" y="44"/>
                    </a:cubicBezTo>
                    <a:cubicBezTo>
                      <a:pt x="92" y="44"/>
                      <a:pt x="97" y="44"/>
                      <a:pt x="101" y="45"/>
                    </a:cubicBezTo>
                    <a:cubicBezTo>
                      <a:pt x="107" y="49"/>
                      <a:pt x="112" y="53"/>
                      <a:pt x="117" y="58"/>
                    </a:cubicBezTo>
                    <a:cubicBezTo>
                      <a:pt x="121" y="63"/>
                      <a:pt x="126" y="68"/>
                      <a:pt x="130" y="73"/>
                    </a:cubicBezTo>
                    <a:cubicBezTo>
                      <a:pt x="130" y="78"/>
                      <a:pt x="130" y="83"/>
                      <a:pt x="130" y="87"/>
                    </a:cubicBezTo>
                    <a:close/>
                    <a:moveTo>
                      <a:pt x="119" y="56"/>
                    </a:moveTo>
                    <a:cubicBezTo>
                      <a:pt x="115" y="52"/>
                      <a:pt x="112" y="49"/>
                      <a:pt x="108" y="46"/>
                    </a:cubicBezTo>
                    <a:cubicBezTo>
                      <a:pt x="114" y="46"/>
                      <a:pt x="120" y="48"/>
                      <a:pt x="125" y="49"/>
                    </a:cubicBezTo>
                    <a:cubicBezTo>
                      <a:pt x="127" y="55"/>
                      <a:pt x="128" y="61"/>
                      <a:pt x="129" y="67"/>
                    </a:cubicBezTo>
                    <a:cubicBezTo>
                      <a:pt x="126" y="63"/>
                      <a:pt x="122" y="59"/>
                      <a:pt x="119" y="56"/>
                    </a:cubicBezTo>
                    <a:close/>
                    <a:moveTo>
                      <a:pt x="90" y="37"/>
                    </a:moveTo>
                    <a:cubicBezTo>
                      <a:pt x="89" y="37"/>
                      <a:pt x="88" y="37"/>
                      <a:pt x="87" y="37"/>
                    </a:cubicBezTo>
                    <a:cubicBezTo>
                      <a:pt x="87" y="37"/>
                      <a:pt x="87" y="37"/>
                      <a:pt x="87" y="37"/>
                    </a:cubicBezTo>
                    <a:cubicBezTo>
                      <a:pt x="87" y="37"/>
                      <a:pt x="88" y="37"/>
                      <a:pt x="89" y="37"/>
                    </a:cubicBezTo>
                    <a:cubicBezTo>
                      <a:pt x="89" y="37"/>
                      <a:pt x="90" y="37"/>
                      <a:pt x="90" y="37"/>
                    </a:cubicBezTo>
                    <a:close/>
                    <a:moveTo>
                      <a:pt x="69" y="45"/>
                    </a:moveTo>
                    <a:cubicBezTo>
                      <a:pt x="65" y="49"/>
                      <a:pt x="60" y="52"/>
                      <a:pt x="56" y="56"/>
                    </a:cubicBezTo>
                    <a:cubicBezTo>
                      <a:pt x="52" y="61"/>
                      <a:pt x="48" y="65"/>
                      <a:pt x="45" y="69"/>
                    </a:cubicBezTo>
                    <a:cubicBezTo>
                      <a:pt x="46" y="62"/>
                      <a:pt x="47" y="55"/>
                      <a:pt x="49" y="49"/>
                    </a:cubicBezTo>
                    <a:cubicBezTo>
                      <a:pt x="55" y="47"/>
                      <a:pt x="62" y="46"/>
                      <a:pt x="69" y="45"/>
                    </a:cubicBezTo>
                    <a:close/>
                    <a:moveTo>
                      <a:pt x="37" y="80"/>
                    </a:moveTo>
                    <a:cubicBezTo>
                      <a:pt x="36" y="82"/>
                      <a:pt x="35" y="84"/>
                      <a:pt x="34" y="85"/>
                    </a:cubicBezTo>
                    <a:cubicBezTo>
                      <a:pt x="30" y="76"/>
                      <a:pt x="27" y="67"/>
                      <a:pt x="26" y="59"/>
                    </a:cubicBezTo>
                    <a:cubicBezTo>
                      <a:pt x="30" y="56"/>
                      <a:pt x="36" y="54"/>
                      <a:pt x="41" y="52"/>
                    </a:cubicBezTo>
                    <a:cubicBezTo>
                      <a:pt x="39" y="61"/>
                      <a:pt x="38" y="70"/>
                      <a:pt x="37" y="80"/>
                    </a:cubicBezTo>
                    <a:close/>
                    <a:moveTo>
                      <a:pt x="37" y="87"/>
                    </a:moveTo>
                    <a:cubicBezTo>
                      <a:pt x="37" y="87"/>
                      <a:pt x="37" y="87"/>
                      <a:pt x="37" y="87"/>
                    </a:cubicBezTo>
                    <a:cubicBezTo>
                      <a:pt x="37" y="88"/>
                      <a:pt x="37" y="89"/>
                      <a:pt x="37" y="91"/>
                    </a:cubicBezTo>
                    <a:cubicBezTo>
                      <a:pt x="37" y="90"/>
                      <a:pt x="36" y="89"/>
                      <a:pt x="36" y="89"/>
                    </a:cubicBezTo>
                    <a:cubicBezTo>
                      <a:pt x="36" y="88"/>
                      <a:pt x="37" y="88"/>
                      <a:pt x="37" y="87"/>
                    </a:cubicBezTo>
                    <a:close/>
                    <a:moveTo>
                      <a:pt x="37" y="97"/>
                    </a:moveTo>
                    <a:cubicBezTo>
                      <a:pt x="38" y="106"/>
                      <a:pt x="39" y="115"/>
                      <a:pt x="41" y="123"/>
                    </a:cubicBezTo>
                    <a:cubicBezTo>
                      <a:pt x="36" y="121"/>
                      <a:pt x="32" y="119"/>
                      <a:pt x="28" y="117"/>
                    </a:cubicBezTo>
                    <a:cubicBezTo>
                      <a:pt x="28" y="109"/>
                      <a:pt x="30" y="101"/>
                      <a:pt x="34" y="92"/>
                    </a:cubicBezTo>
                    <a:cubicBezTo>
                      <a:pt x="35" y="94"/>
                      <a:pt x="36" y="96"/>
                      <a:pt x="37" y="97"/>
                    </a:cubicBezTo>
                    <a:close/>
                    <a:moveTo>
                      <a:pt x="45" y="108"/>
                    </a:moveTo>
                    <a:cubicBezTo>
                      <a:pt x="48" y="112"/>
                      <a:pt x="52" y="116"/>
                      <a:pt x="55" y="119"/>
                    </a:cubicBezTo>
                    <a:cubicBezTo>
                      <a:pt x="59" y="123"/>
                      <a:pt x="63" y="126"/>
                      <a:pt x="66" y="129"/>
                    </a:cubicBezTo>
                    <a:cubicBezTo>
                      <a:pt x="60" y="128"/>
                      <a:pt x="54" y="127"/>
                      <a:pt x="49" y="126"/>
                    </a:cubicBezTo>
                    <a:cubicBezTo>
                      <a:pt x="47" y="120"/>
                      <a:pt x="46" y="114"/>
                      <a:pt x="45" y="108"/>
                    </a:cubicBezTo>
                    <a:close/>
                    <a:moveTo>
                      <a:pt x="84" y="137"/>
                    </a:moveTo>
                    <a:cubicBezTo>
                      <a:pt x="85" y="137"/>
                      <a:pt x="86" y="137"/>
                      <a:pt x="87" y="137"/>
                    </a:cubicBezTo>
                    <a:cubicBezTo>
                      <a:pt x="87" y="137"/>
                      <a:pt x="87" y="137"/>
                      <a:pt x="87" y="137"/>
                    </a:cubicBezTo>
                    <a:cubicBezTo>
                      <a:pt x="87" y="138"/>
                      <a:pt x="86" y="138"/>
                      <a:pt x="86" y="138"/>
                    </a:cubicBezTo>
                    <a:cubicBezTo>
                      <a:pt x="85" y="138"/>
                      <a:pt x="84" y="138"/>
                      <a:pt x="84" y="137"/>
                    </a:cubicBezTo>
                    <a:close/>
                    <a:moveTo>
                      <a:pt x="105" y="130"/>
                    </a:moveTo>
                    <a:cubicBezTo>
                      <a:pt x="110" y="126"/>
                      <a:pt x="114" y="122"/>
                      <a:pt x="118" y="118"/>
                    </a:cubicBezTo>
                    <a:cubicBezTo>
                      <a:pt x="122" y="114"/>
                      <a:pt x="126" y="110"/>
                      <a:pt x="129" y="105"/>
                    </a:cubicBezTo>
                    <a:cubicBezTo>
                      <a:pt x="128" y="113"/>
                      <a:pt x="127" y="119"/>
                      <a:pt x="125" y="126"/>
                    </a:cubicBezTo>
                    <a:cubicBezTo>
                      <a:pt x="119" y="127"/>
                      <a:pt x="112" y="129"/>
                      <a:pt x="105" y="130"/>
                    </a:cubicBezTo>
                    <a:close/>
                    <a:moveTo>
                      <a:pt x="137" y="95"/>
                    </a:moveTo>
                    <a:cubicBezTo>
                      <a:pt x="138" y="93"/>
                      <a:pt x="139" y="91"/>
                      <a:pt x="140" y="90"/>
                    </a:cubicBezTo>
                    <a:cubicBezTo>
                      <a:pt x="142" y="95"/>
                      <a:pt x="145" y="100"/>
                      <a:pt x="146" y="105"/>
                    </a:cubicBezTo>
                    <a:cubicBezTo>
                      <a:pt x="147" y="109"/>
                      <a:pt x="148" y="112"/>
                      <a:pt x="148" y="116"/>
                    </a:cubicBezTo>
                    <a:cubicBezTo>
                      <a:pt x="144" y="118"/>
                      <a:pt x="138" y="121"/>
                      <a:pt x="133" y="123"/>
                    </a:cubicBezTo>
                    <a:cubicBezTo>
                      <a:pt x="135" y="114"/>
                      <a:pt x="136" y="105"/>
                      <a:pt x="137" y="95"/>
                    </a:cubicBezTo>
                    <a:close/>
                    <a:moveTo>
                      <a:pt x="137" y="88"/>
                    </a:moveTo>
                    <a:cubicBezTo>
                      <a:pt x="137" y="88"/>
                      <a:pt x="137" y="87"/>
                      <a:pt x="137" y="87"/>
                    </a:cubicBezTo>
                    <a:cubicBezTo>
                      <a:pt x="137" y="86"/>
                      <a:pt x="137" y="85"/>
                      <a:pt x="137" y="84"/>
                    </a:cubicBezTo>
                    <a:cubicBezTo>
                      <a:pt x="137" y="85"/>
                      <a:pt x="138" y="85"/>
                      <a:pt x="138" y="86"/>
                    </a:cubicBezTo>
                    <a:cubicBezTo>
                      <a:pt x="138" y="87"/>
                      <a:pt x="137" y="87"/>
                      <a:pt x="137" y="88"/>
                    </a:cubicBezTo>
                    <a:close/>
                    <a:moveTo>
                      <a:pt x="137" y="77"/>
                    </a:moveTo>
                    <a:cubicBezTo>
                      <a:pt x="136" y="68"/>
                      <a:pt x="135" y="60"/>
                      <a:pt x="133" y="52"/>
                    </a:cubicBezTo>
                    <a:cubicBezTo>
                      <a:pt x="138" y="54"/>
                      <a:pt x="142" y="56"/>
                      <a:pt x="146" y="58"/>
                    </a:cubicBezTo>
                    <a:cubicBezTo>
                      <a:pt x="146" y="62"/>
                      <a:pt x="145" y="66"/>
                      <a:pt x="144" y="70"/>
                    </a:cubicBezTo>
                    <a:cubicBezTo>
                      <a:pt x="143" y="74"/>
                      <a:pt x="142" y="78"/>
                      <a:pt x="140" y="82"/>
                    </a:cubicBezTo>
                    <a:cubicBezTo>
                      <a:pt x="139" y="81"/>
                      <a:pt x="138" y="79"/>
                      <a:pt x="137" y="77"/>
                    </a:cubicBezTo>
                    <a:close/>
                    <a:moveTo>
                      <a:pt x="139" y="35"/>
                    </a:moveTo>
                    <a:cubicBezTo>
                      <a:pt x="143" y="39"/>
                      <a:pt x="146" y="44"/>
                      <a:pt x="146" y="51"/>
                    </a:cubicBezTo>
                    <a:cubicBezTo>
                      <a:pt x="141" y="48"/>
                      <a:pt x="136" y="46"/>
                      <a:pt x="130" y="44"/>
                    </a:cubicBezTo>
                    <a:cubicBezTo>
                      <a:pt x="128" y="38"/>
                      <a:pt x="126" y="33"/>
                      <a:pt x="124" y="28"/>
                    </a:cubicBezTo>
                    <a:cubicBezTo>
                      <a:pt x="130" y="29"/>
                      <a:pt x="135" y="31"/>
                      <a:pt x="139" y="35"/>
                    </a:cubicBezTo>
                    <a:close/>
                    <a:moveTo>
                      <a:pt x="87" y="7"/>
                    </a:moveTo>
                    <a:cubicBezTo>
                      <a:pt x="97" y="7"/>
                      <a:pt x="107" y="14"/>
                      <a:pt x="114" y="25"/>
                    </a:cubicBezTo>
                    <a:cubicBezTo>
                      <a:pt x="106" y="26"/>
                      <a:pt x="97" y="28"/>
                      <a:pt x="89" y="33"/>
                    </a:cubicBezTo>
                    <a:cubicBezTo>
                      <a:pt x="79" y="28"/>
                      <a:pt x="70" y="24"/>
                      <a:pt x="61" y="23"/>
                    </a:cubicBezTo>
                    <a:cubicBezTo>
                      <a:pt x="68" y="13"/>
                      <a:pt x="77" y="7"/>
                      <a:pt x="87" y="7"/>
                    </a:cubicBezTo>
                    <a:close/>
                    <a:moveTo>
                      <a:pt x="33" y="34"/>
                    </a:moveTo>
                    <a:cubicBezTo>
                      <a:pt x="38" y="29"/>
                      <a:pt x="44" y="27"/>
                      <a:pt x="52" y="26"/>
                    </a:cubicBezTo>
                    <a:cubicBezTo>
                      <a:pt x="49" y="31"/>
                      <a:pt x="46" y="38"/>
                      <a:pt x="44" y="44"/>
                    </a:cubicBezTo>
                    <a:cubicBezTo>
                      <a:pt x="37" y="46"/>
                      <a:pt x="31" y="49"/>
                      <a:pt x="26" y="52"/>
                    </a:cubicBezTo>
                    <a:cubicBezTo>
                      <a:pt x="26" y="45"/>
                      <a:pt x="29" y="38"/>
                      <a:pt x="33" y="34"/>
                    </a:cubicBezTo>
                    <a:close/>
                    <a:moveTo>
                      <a:pt x="7" y="87"/>
                    </a:moveTo>
                    <a:cubicBezTo>
                      <a:pt x="7" y="78"/>
                      <a:pt x="13" y="68"/>
                      <a:pt x="23" y="61"/>
                    </a:cubicBezTo>
                    <a:cubicBezTo>
                      <a:pt x="24" y="70"/>
                      <a:pt x="27" y="79"/>
                      <a:pt x="33" y="89"/>
                    </a:cubicBezTo>
                    <a:cubicBezTo>
                      <a:pt x="28" y="98"/>
                      <a:pt x="25" y="107"/>
                      <a:pt x="25" y="115"/>
                    </a:cubicBezTo>
                    <a:cubicBezTo>
                      <a:pt x="13" y="107"/>
                      <a:pt x="7" y="98"/>
                      <a:pt x="7" y="87"/>
                    </a:cubicBezTo>
                    <a:close/>
                    <a:moveTo>
                      <a:pt x="35" y="140"/>
                    </a:moveTo>
                    <a:cubicBezTo>
                      <a:pt x="31" y="136"/>
                      <a:pt x="28" y="130"/>
                      <a:pt x="28" y="124"/>
                    </a:cubicBezTo>
                    <a:cubicBezTo>
                      <a:pt x="33" y="127"/>
                      <a:pt x="38" y="129"/>
                      <a:pt x="44" y="131"/>
                    </a:cubicBezTo>
                    <a:cubicBezTo>
                      <a:pt x="46" y="136"/>
                      <a:pt x="48" y="142"/>
                      <a:pt x="50" y="147"/>
                    </a:cubicBezTo>
                    <a:cubicBezTo>
                      <a:pt x="44" y="146"/>
                      <a:pt x="39" y="144"/>
                      <a:pt x="35" y="140"/>
                    </a:cubicBezTo>
                    <a:close/>
                    <a:moveTo>
                      <a:pt x="87" y="168"/>
                    </a:moveTo>
                    <a:cubicBezTo>
                      <a:pt x="77" y="168"/>
                      <a:pt x="67" y="161"/>
                      <a:pt x="60" y="150"/>
                    </a:cubicBezTo>
                    <a:cubicBezTo>
                      <a:pt x="68" y="149"/>
                      <a:pt x="77" y="146"/>
                      <a:pt x="86" y="142"/>
                    </a:cubicBezTo>
                    <a:cubicBezTo>
                      <a:pt x="95" y="147"/>
                      <a:pt x="104" y="150"/>
                      <a:pt x="113" y="152"/>
                    </a:cubicBezTo>
                    <a:cubicBezTo>
                      <a:pt x="106" y="162"/>
                      <a:pt x="97" y="168"/>
                      <a:pt x="87" y="168"/>
                    </a:cubicBezTo>
                    <a:close/>
                    <a:moveTo>
                      <a:pt x="141" y="141"/>
                    </a:moveTo>
                    <a:cubicBezTo>
                      <a:pt x="136" y="146"/>
                      <a:pt x="130" y="148"/>
                      <a:pt x="122" y="149"/>
                    </a:cubicBezTo>
                    <a:cubicBezTo>
                      <a:pt x="126" y="143"/>
                      <a:pt x="128" y="137"/>
                      <a:pt x="130" y="131"/>
                    </a:cubicBezTo>
                    <a:cubicBezTo>
                      <a:pt x="137" y="129"/>
                      <a:pt x="143" y="126"/>
                      <a:pt x="148" y="123"/>
                    </a:cubicBezTo>
                    <a:cubicBezTo>
                      <a:pt x="148" y="130"/>
                      <a:pt x="145" y="137"/>
                      <a:pt x="141" y="141"/>
                    </a:cubicBezTo>
                    <a:close/>
                    <a:moveTo>
                      <a:pt x="151" y="114"/>
                    </a:moveTo>
                    <a:cubicBezTo>
                      <a:pt x="151" y="110"/>
                      <a:pt x="150" y="107"/>
                      <a:pt x="149" y="104"/>
                    </a:cubicBezTo>
                    <a:cubicBezTo>
                      <a:pt x="147" y="98"/>
                      <a:pt x="145" y="92"/>
                      <a:pt x="142" y="86"/>
                    </a:cubicBezTo>
                    <a:cubicBezTo>
                      <a:pt x="144" y="81"/>
                      <a:pt x="146" y="76"/>
                      <a:pt x="147" y="71"/>
                    </a:cubicBezTo>
                    <a:cubicBezTo>
                      <a:pt x="149" y="67"/>
                      <a:pt x="149" y="64"/>
                      <a:pt x="150" y="60"/>
                    </a:cubicBezTo>
                    <a:cubicBezTo>
                      <a:pt x="161" y="68"/>
                      <a:pt x="167" y="77"/>
                      <a:pt x="167" y="87"/>
                    </a:cubicBezTo>
                    <a:cubicBezTo>
                      <a:pt x="167" y="97"/>
                      <a:pt x="161" y="106"/>
                      <a:pt x="151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2" name="Oval 116"/>
              <p:cNvSpPr>
                <a:spLocks noChangeArrowheads="1"/>
              </p:cNvSpPr>
              <p:nvPr/>
            </p:nvSpPr>
            <p:spPr bwMode="auto">
              <a:xfrm>
                <a:off x="4371352" y="5182582"/>
                <a:ext cx="50807" cy="4679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3" name="Freeform 117"/>
              <p:cNvSpPr>
                <a:spLocks/>
              </p:cNvSpPr>
              <p:nvPr/>
            </p:nvSpPr>
            <p:spPr bwMode="auto">
              <a:xfrm>
                <a:off x="1266268" y="5276167"/>
                <a:ext cx="1954" cy="18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4" name="Freeform 118"/>
              <p:cNvSpPr>
                <a:spLocks/>
              </p:cNvSpPr>
              <p:nvPr/>
            </p:nvSpPr>
            <p:spPr bwMode="auto">
              <a:xfrm>
                <a:off x="1102123" y="5274367"/>
                <a:ext cx="175870" cy="124181"/>
              </a:xfrm>
              <a:custGeom>
                <a:avLst/>
                <a:gdLst/>
                <a:ahLst/>
                <a:cxnLst>
                  <a:cxn ang="0">
                    <a:pos x="46" y="69"/>
                  </a:cxn>
                  <a:cxn ang="0">
                    <a:pos x="38" y="74"/>
                  </a:cxn>
                  <a:cxn ang="0">
                    <a:pos x="30" y="71"/>
                  </a:cxn>
                  <a:cxn ang="0">
                    <a:pos x="2" y="49"/>
                  </a:cxn>
                  <a:cxn ang="0">
                    <a:pos x="0" y="48"/>
                  </a:cxn>
                  <a:cxn ang="0">
                    <a:pos x="5" y="55"/>
                  </a:cxn>
                  <a:cxn ang="0">
                    <a:pos x="30" y="74"/>
                  </a:cxn>
                  <a:cxn ang="0">
                    <a:pos x="39" y="77"/>
                  </a:cxn>
                  <a:cxn ang="0">
                    <a:pos x="49" y="72"/>
                  </a:cxn>
                  <a:cxn ang="0">
                    <a:pos x="97" y="9"/>
                  </a:cxn>
                  <a:cxn ang="0">
                    <a:pos x="100" y="0"/>
                  </a:cxn>
                  <a:cxn ang="0">
                    <a:pos x="46" y="69"/>
                  </a:cxn>
                </a:cxnLst>
                <a:rect l="0" t="0" r="r" b="b"/>
                <a:pathLst>
                  <a:path w="100" h="77">
                    <a:moveTo>
                      <a:pt x="46" y="69"/>
                    </a:moveTo>
                    <a:cubicBezTo>
                      <a:pt x="44" y="72"/>
                      <a:pt x="41" y="74"/>
                      <a:pt x="38" y="74"/>
                    </a:cubicBezTo>
                    <a:cubicBezTo>
                      <a:pt x="35" y="74"/>
                      <a:pt x="32" y="73"/>
                      <a:pt x="30" y="71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1" y="49"/>
                      <a:pt x="1" y="48"/>
                      <a:pt x="0" y="48"/>
                    </a:cubicBezTo>
                    <a:cubicBezTo>
                      <a:pt x="1" y="50"/>
                      <a:pt x="3" y="53"/>
                      <a:pt x="5" y="55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3" y="76"/>
                      <a:pt x="36" y="77"/>
                      <a:pt x="39" y="77"/>
                    </a:cubicBezTo>
                    <a:cubicBezTo>
                      <a:pt x="43" y="77"/>
                      <a:pt x="46" y="75"/>
                      <a:pt x="49" y="7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9" y="7"/>
                      <a:pt x="100" y="3"/>
                      <a:pt x="100" y="0"/>
                    </a:cubicBezTo>
                    <a:lnTo>
                      <a:pt x="46" y="6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5" name="Freeform 119"/>
              <p:cNvSpPr>
                <a:spLocks noEditPoints="1"/>
              </p:cNvSpPr>
              <p:nvPr/>
            </p:nvSpPr>
            <p:spPr bwMode="auto">
              <a:xfrm>
                <a:off x="1098215" y="5213177"/>
                <a:ext cx="179778" cy="179972"/>
              </a:xfrm>
              <a:custGeom>
                <a:avLst/>
                <a:gdLst/>
                <a:ahLst/>
                <a:cxnLst>
                  <a:cxn ang="0">
                    <a:pos x="4" y="85"/>
                  </a:cxn>
                  <a:cxn ang="0">
                    <a:pos x="33" y="107"/>
                  </a:cxn>
                  <a:cxn ang="0">
                    <a:pos x="40" y="110"/>
                  </a:cxn>
                  <a:cxn ang="0">
                    <a:pos x="48" y="106"/>
                  </a:cxn>
                  <a:cxn ang="0">
                    <a:pos x="102" y="36"/>
                  </a:cxn>
                  <a:cxn ang="0">
                    <a:pos x="102" y="35"/>
                  </a:cxn>
                  <a:cxn ang="0">
                    <a:pos x="96" y="22"/>
                  </a:cxn>
                  <a:cxn ang="0">
                    <a:pos x="70" y="3"/>
                  </a:cxn>
                  <a:cxn ang="0">
                    <a:pos x="62" y="0"/>
                  </a:cxn>
                  <a:cxn ang="0">
                    <a:pos x="54" y="2"/>
                  </a:cxn>
                  <a:cxn ang="0">
                    <a:pos x="2" y="71"/>
                  </a:cxn>
                  <a:cxn ang="0">
                    <a:pos x="1" y="71"/>
                  </a:cxn>
                  <a:cxn ang="0">
                    <a:pos x="1" y="79"/>
                  </a:cxn>
                  <a:cxn ang="0">
                    <a:pos x="1" y="82"/>
                  </a:cxn>
                  <a:cxn ang="0">
                    <a:pos x="4" y="85"/>
                  </a:cxn>
                  <a:cxn ang="0">
                    <a:pos x="53" y="9"/>
                  </a:cxn>
                  <a:cxn ang="0">
                    <a:pos x="63" y="4"/>
                  </a:cxn>
                  <a:cxn ang="0">
                    <a:pos x="71" y="7"/>
                  </a:cxn>
                  <a:cxn ang="0">
                    <a:pos x="92" y="22"/>
                  </a:cxn>
                  <a:cxn ang="0">
                    <a:pos x="98" y="31"/>
                  </a:cxn>
                  <a:cxn ang="0">
                    <a:pos x="97" y="36"/>
                  </a:cxn>
                  <a:cxn ang="0">
                    <a:pos x="97" y="36"/>
                  </a:cxn>
                  <a:cxn ang="0">
                    <a:pos x="97" y="36"/>
                  </a:cxn>
                  <a:cxn ang="0">
                    <a:pos x="96" y="37"/>
                  </a:cxn>
                  <a:cxn ang="0">
                    <a:pos x="94" y="40"/>
                  </a:cxn>
                  <a:cxn ang="0">
                    <a:pos x="94" y="40"/>
                  </a:cxn>
                  <a:cxn ang="0">
                    <a:pos x="95" y="38"/>
                  </a:cxn>
                  <a:cxn ang="0">
                    <a:pos x="95" y="39"/>
                  </a:cxn>
                  <a:cxn ang="0">
                    <a:pos x="94" y="40"/>
                  </a:cxn>
                  <a:cxn ang="0">
                    <a:pos x="76" y="64"/>
                  </a:cxn>
                  <a:cxn ang="0">
                    <a:pos x="73" y="62"/>
                  </a:cxn>
                  <a:cxn ang="0">
                    <a:pos x="73" y="62"/>
                  </a:cxn>
                  <a:cxn ang="0">
                    <a:pos x="41" y="37"/>
                  </a:cxn>
                  <a:cxn ang="0">
                    <a:pos x="35" y="33"/>
                  </a:cxn>
                  <a:cxn ang="0">
                    <a:pos x="53" y="9"/>
                  </a:cxn>
                </a:cxnLst>
                <a:rect l="0" t="0" r="r" b="b"/>
                <a:pathLst>
                  <a:path w="102" h="110">
                    <a:moveTo>
                      <a:pt x="4" y="85"/>
                    </a:moveTo>
                    <a:cubicBezTo>
                      <a:pt x="33" y="107"/>
                      <a:pt x="33" y="107"/>
                      <a:pt x="33" y="107"/>
                    </a:cubicBezTo>
                    <a:cubicBezTo>
                      <a:pt x="35" y="109"/>
                      <a:pt x="37" y="110"/>
                      <a:pt x="40" y="110"/>
                    </a:cubicBezTo>
                    <a:cubicBezTo>
                      <a:pt x="43" y="110"/>
                      <a:pt x="46" y="108"/>
                      <a:pt x="48" y="10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1" y="31"/>
                      <a:pt x="100" y="25"/>
                      <a:pt x="96" y="2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68" y="1"/>
                      <a:pt x="65" y="0"/>
                      <a:pt x="62" y="0"/>
                    </a:cubicBezTo>
                    <a:cubicBezTo>
                      <a:pt x="58" y="0"/>
                      <a:pt x="56" y="1"/>
                      <a:pt x="54" y="2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2" y="71"/>
                      <a:pt x="2" y="71"/>
                      <a:pt x="1" y="71"/>
                    </a:cubicBezTo>
                    <a:cubicBezTo>
                      <a:pt x="1" y="73"/>
                      <a:pt x="0" y="75"/>
                      <a:pt x="1" y="79"/>
                    </a:cubicBezTo>
                    <a:cubicBezTo>
                      <a:pt x="1" y="81"/>
                      <a:pt x="1" y="81"/>
                      <a:pt x="1" y="82"/>
                    </a:cubicBezTo>
                    <a:cubicBezTo>
                      <a:pt x="2" y="83"/>
                      <a:pt x="3" y="84"/>
                      <a:pt x="4" y="85"/>
                    </a:cubicBezTo>
                    <a:close/>
                    <a:moveTo>
                      <a:pt x="53" y="9"/>
                    </a:moveTo>
                    <a:cubicBezTo>
                      <a:pt x="55" y="6"/>
                      <a:pt x="59" y="4"/>
                      <a:pt x="63" y="4"/>
                    </a:cubicBezTo>
                    <a:cubicBezTo>
                      <a:pt x="66" y="4"/>
                      <a:pt x="69" y="5"/>
                      <a:pt x="71" y="7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6" y="25"/>
                      <a:pt x="98" y="28"/>
                      <a:pt x="98" y="31"/>
                    </a:cubicBezTo>
                    <a:cubicBezTo>
                      <a:pt x="98" y="33"/>
                      <a:pt x="97" y="35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5" y="40"/>
                      <a:pt x="95" y="39"/>
                      <a:pt x="95" y="38"/>
                    </a:cubicBezTo>
                    <a:cubicBezTo>
                      <a:pt x="95" y="38"/>
                      <a:pt x="95" y="39"/>
                      <a:pt x="95" y="39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35" y="33"/>
                      <a:pt x="35" y="33"/>
                      <a:pt x="35" y="33"/>
                    </a:cubicBez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6" name="Freeform 120"/>
              <p:cNvSpPr>
                <a:spLocks noEditPoints="1"/>
              </p:cNvSpPr>
              <p:nvPr/>
            </p:nvSpPr>
            <p:spPr bwMode="auto">
              <a:xfrm>
                <a:off x="4570671" y="3273076"/>
                <a:ext cx="125063" cy="253761"/>
              </a:xfrm>
              <a:custGeom>
                <a:avLst/>
                <a:gdLst/>
                <a:ahLst/>
                <a:cxnLst>
                  <a:cxn ang="0">
                    <a:pos x="54" y="75"/>
                  </a:cxn>
                  <a:cxn ang="0">
                    <a:pos x="53" y="57"/>
                  </a:cxn>
                  <a:cxn ang="0">
                    <a:pos x="42" y="25"/>
                  </a:cxn>
                  <a:cxn ang="0">
                    <a:pos x="29" y="0"/>
                  </a:cxn>
                  <a:cxn ang="0">
                    <a:pos x="18" y="25"/>
                  </a:cxn>
                  <a:cxn ang="0">
                    <a:pos x="21" y="57"/>
                  </a:cxn>
                  <a:cxn ang="0">
                    <a:pos x="0" y="73"/>
                  </a:cxn>
                  <a:cxn ang="0">
                    <a:pos x="14" y="89"/>
                  </a:cxn>
                  <a:cxn ang="0">
                    <a:pos x="4" y="148"/>
                  </a:cxn>
                  <a:cxn ang="0">
                    <a:pos x="5" y="153"/>
                  </a:cxn>
                  <a:cxn ang="0">
                    <a:pos x="6" y="156"/>
                  </a:cxn>
                  <a:cxn ang="0">
                    <a:pos x="10" y="154"/>
                  </a:cxn>
                  <a:cxn ang="0">
                    <a:pos x="15" y="150"/>
                  </a:cxn>
                  <a:cxn ang="0">
                    <a:pos x="36" y="91"/>
                  </a:cxn>
                  <a:cxn ang="0">
                    <a:pos x="56" y="150"/>
                  </a:cxn>
                  <a:cxn ang="0">
                    <a:pos x="61" y="154"/>
                  </a:cxn>
                  <a:cxn ang="0">
                    <a:pos x="65" y="156"/>
                  </a:cxn>
                  <a:cxn ang="0">
                    <a:pos x="66" y="154"/>
                  </a:cxn>
                  <a:cxn ang="0">
                    <a:pos x="67" y="148"/>
                  </a:cxn>
                  <a:cxn ang="0">
                    <a:pos x="57" y="89"/>
                  </a:cxn>
                  <a:cxn ang="0">
                    <a:pos x="71" y="73"/>
                  </a:cxn>
                  <a:cxn ang="0">
                    <a:pos x="49" y="29"/>
                  </a:cxn>
                  <a:cxn ang="0">
                    <a:pos x="49" y="53"/>
                  </a:cxn>
                  <a:cxn ang="0">
                    <a:pos x="33" y="53"/>
                  </a:cxn>
                  <a:cxn ang="0">
                    <a:pos x="21" y="53"/>
                  </a:cxn>
                  <a:cxn ang="0">
                    <a:pos x="12" y="146"/>
                  </a:cxn>
                  <a:cxn ang="0">
                    <a:pos x="17" y="90"/>
                  </a:cxn>
                  <a:cxn ang="0">
                    <a:pos x="12" y="146"/>
                  </a:cxn>
                  <a:cxn ang="0">
                    <a:pos x="20" y="76"/>
                  </a:cxn>
                  <a:cxn ang="0">
                    <a:pos x="33" y="57"/>
                  </a:cxn>
                  <a:cxn ang="0">
                    <a:pos x="36" y="77"/>
                  </a:cxn>
                  <a:cxn ang="0">
                    <a:pos x="35" y="63"/>
                  </a:cxn>
                  <a:cxn ang="0">
                    <a:pos x="36" y="77"/>
                  </a:cxn>
                  <a:cxn ang="0">
                    <a:pos x="46" y="57"/>
                  </a:cxn>
                  <a:cxn ang="0">
                    <a:pos x="42" y="77"/>
                  </a:cxn>
                  <a:cxn ang="0">
                    <a:pos x="66" y="144"/>
                  </a:cxn>
                  <a:cxn ang="0">
                    <a:pos x="46" y="90"/>
                  </a:cxn>
                  <a:cxn ang="0">
                    <a:pos x="66" y="144"/>
                  </a:cxn>
                </a:cxnLst>
                <a:rect l="0" t="0" r="r" b="b"/>
                <a:pathLst>
                  <a:path w="71" h="156">
                    <a:moveTo>
                      <a:pt x="71" y="73"/>
                    </a:moveTo>
                    <a:cubicBezTo>
                      <a:pt x="71" y="73"/>
                      <a:pt x="63" y="74"/>
                      <a:pt x="54" y="75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8" y="74"/>
                      <a:pt x="0" y="73"/>
                      <a:pt x="0" y="7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6" y="88"/>
                      <a:pt x="14" y="8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3" y="153"/>
                      <a:pt x="3" y="153"/>
                      <a:pt x="3" y="153"/>
                    </a:cubicBezTo>
                    <a:cubicBezTo>
                      <a:pt x="5" y="153"/>
                      <a:pt x="5" y="153"/>
                      <a:pt x="5" y="153"/>
                    </a:cubicBezTo>
                    <a:cubicBezTo>
                      <a:pt x="5" y="155"/>
                      <a:pt x="5" y="155"/>
                      <a:pt x="5" y="155"/>
                    </a:cubicBezTo>
                    <a:cubicBezTo>
                      <a:pt x="6" y="156"/>
                      <a:pt x="6" y="156"/>
                      <a:pt x="6" y="156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10" y="154"/>
                      <a:pt x="10" y="154"/>
                      <a:pt x="10" y="154"/>
                    </a:cubicBezTo>
                    <a:cubicBezTo>
                      <a:pt x="11" y="149"/>
                      <a:pt x="11" y="149"/>
                      <a:pt x="11" y="149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31" y="91"/>
                      <a:pt x="33" y="91"/>
                      <a:pt x="36" y="91"/>
                    </a:cubicBezTo>
                    <a:cubicBezTo>
                      <a:pt x="38" y="91"/>
                      <a:pt x="40" y="91"/>
                      <a:pt x="42" y="91"/>
                    </a:cubicBezTo>
                    <a:cubicBezTo>
                      <a:pt x="56" y="150"/>
                      <a:pt x="56" y="150"/>
                      <a:pt x="56" y="150"/>
                    </a:cubicBezTo>
                    <a:cubicBezTo>
                      <a:pt x="60" y="149"/>
                      <a:pt x="60" y="149"/>
                      <a:pt x="60" y="149"/>
                    </a:cubicBezTo>
                    <a:cubicBezTo>
                      <a:pt x="61" y="154"/>
                      <a:pt x="61" y="154"/>
                      <a:pt x="61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5" y="156"/>
                      <a:pt x="65" y="156"/>
                      <a:pt x="65" y="156"/>
                    </a:cubicBezTo>
                    <a:cubicBezTo>
                      <a:pt x="66" y="156"/>
                      <a:pt x="66" y="156"/>
                      <a:pt x="66" y="156"/>
                    </a:cubicBezTo>
                    <a:cubicBezTo>
                      <a:pt x="66" y="154"/>
                      <a:pt x="66" y="154"/>
                      <a:pt x="66" y="154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7" y="148"/>
                      <a:pt x="67" y="148"/>
                      <a:pt x="67" y="148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65" y="88"/>
                      <a:pt x="71" y="87"/>
                      <a:pt x="71" y="87"/>
                    </a:cubicBezTo>
                    <a:lnTo>
                      <a:pt x="71" y="73"/>
                    </a:lnTo>
                    <a:close/>
                    <a:moveTo>
                      <a:pt x="21" y="29"/>
                    </a:moveTo>
                    <a:cubicBezTo>
                      <a:pt x="49" y="29"/>
                      <a:pt x="49" y="29"/>
                      <a:pt x="49" y="29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21" y="53"/>
                      <a:pt x="21" y="53"/>
                    </a:cubicBezTo>
                    <a:lnTo>
                      <a:pt x="21" y="29"/>
                    </a:lnTo>
                    <a:close/>
                    <a:moveTo>
                      <a:pt x="12" y="146"/>
                    </a:moveTo>
                    <a:cubicBezTo>
                      <a:pt x="5" y="144"/>
                      <a:pt x="5" y="144"/>
                      <a:pt x="5" y="14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20" y="90"/>
                      <a:pt x="22" y="90"/>
                      <a:pt x="25" y="90"/>
                    </a:cubicBezTo>
                    <a:lnTo>
                      <a:pt x="12" y="146"/>
                    </a:lnTo>
                    <a:close/>
                    <a:moveTo>
                      <a:pt x="28" y="77"/>
                    </a:moveTo>
                    <a:cubicBezTo>
                      <a:pt x="26" y="76"/>
                      <a:pt x="23" y="76"/>
                      <a:pt x="20" y="76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33" y="57"/>
                      <a:pt x="33" y="57"/>
                      <a:pt x="33" y="57"/>
                    </a:cubicBezTo>
                    <a:lnTo>
                      <a:pt x="28" y="77"/>
                    </a:lnTo>
                    <a:close/>
                    <a:moveTo>
                      <a:pt x="36" y="77"/>
                    </a:moveTo>
                    <a:cubicBezTo>
                      <a:pt x="34" y="77"/>
                      <a:pt x="33" y="77"/>
                      <a:pt x="32" y="77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8" y="77"/>
                      <a:pt x="37" y="77"/>
                      <a:pt x="36" y="77"/>
                    </a:cubicBezTo>
                    <a:close/>
                    <a:moveTo>
                      <a:pt x="38" y="57"/>
                    </a:move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8" y="76"/>
                      <a:pt x="45" y="76"/>
                      <a:pt x="42" y="77"/>
                    </a:cubicBezTo>
                    <a:lnTo>
                      <a:pt x="38" y="57"/>
                    </a:lnTo>
                    <a:close/>
                    <a:moveTo>
                      <a:pt x="66" y="144"/>
                    </a:moveTo>
                    <a:cubicBezTo>
                      <a:pt x="59" y="146"/>
                      <a:pt x="59" y="146"/>
                      <a:pt x="59" y="146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8" y="90"/>
                      <a:pt x="51" y="90"/>
                      <a:pt x="54" y="90"/>
                    </a:cubicBezTo>
                    <a:lnTo>
                      <a:pt x="66" y="14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7" name="Freeform 121"/>
              <p:cNvSpPr>
                <a:spLocks noEditPoints="1"/>
              </p:cNvSpPr>
              <p:nvPr/>
            </p:nvSpPr>
            <p:spPr bwMode="auto">
              <a:xfrm>
                <a:off x="2983932" y="1377968"/>
                <a:ext cx="283346" cy="286156"/>
              </a:xfrm>
              <a:custGeom>
                <a:avLst/>
                <a:gdLst/>
                <a:ahLst/>
                <a:cxnLst>
                  <a:cxn ang="0">
                    <a:pos x="145" y="131"/>
                  </a:cxn>
                  <a:cxn ang="0">
                    <a:pos x="34" y="0"/>
                  </a:cxn>
                  <a:cxn ang="0">
                    <a:pos x="0" y="28"/>
                  </a:cxn>
                  <a:cxn ang="0">
                    <a:pos x="112" y="159"/>
                  </a:cxn>
                  <a:cxn ang="0">
                    <a:pos x="145" y="131"/>
                  </a:cxn>
                  <a:cxn ang="0">
                    <a:pos x="103" y="138"/>
                  </a:cxn>
                  <a:cxn ang="0">
                    <a:pos x="100" y="133"/>
                  </a:cxn>
                  <a:cxn ang="0">
                    <a:pos x="106" y="128"/>
                  </a:cxn>
                  <a:cxn ang="0">
                    <a:pos x="103" y="123"/>
                  </a:cxn>
                  <a:cxn ang="0">
                    <a:pos x="96" y="129"/>
                  </a:cxn>
                  <a:cxn ang="0">
                    <a:pos x="91" y="122"/>
                  </a:cxn>
                  <a:cxn ang="0">
                    <a:pos x="101" y="114"/>
                  </a:cxn>
                  <a:cxn ang="0">
                    <a:pos x="97" y="110"/>
                  </a:cxn>
                  <a:cxn ang="0">
                    <a:pos x="87" y="119"/>
                  </a:cxn>
                  <a:cxn ang="0">
                    <a:pos x="84" y="114"/>
                  </a:cxn>
                  <a:cxn ang="0">
                    <a:pos x="90" y="109"/>
                  </a:cxn>
                  <a:cxn ang="0">
                    <a:pos x="86" y="104"/>
                  </a:cxn>
                  <a:cxn ang="0">
                    <a:pos x="80" y="110"/>
                  </a:cxn>
                  <a:cxn ang="0">
                    <a:pos x="75" y="104"/>
                  </a:cxn>
                  <a:cxn ang="0">
                    <a:pos x="86" y="94"/>
                  </a:cxn>
                  <a:cxn ang="0">
                    <a:pos x="83" y="90"/>
                  </a:cxn>
                  <a:cxn ang="0">
                    <a:pos x="71" y="100"/>
                  </a:cxn>
                  <a:cxn ang="0">
                    <a:pos x="67" y="95"/>
                  </a:cxn>
                  <a:cxn ang="0">
                    <a:pos x="75" y="89"/>
                  </a:cxn>
                  <a:cxn ang="0">
                    <a:pos x="72" y="84"/>
                  </a:cxn>
                  <a:cxn ang="0">
                    <a:pos x="64" y="91"/>
                  </a:cxn>
                  <a:cxn ang="0">
                    <a:pos x="58" y="85"/>
                  </a:cxn>
                  <a:cxn ang="0">
                    <a:pos x="70" y="75"/>
                  </a:cxn>
                  <a:cxn ang="0">
                    <a:pos x="66" y="71"/>
                  </a:cxn>
                  <a:cxn ang="0">
                    <a:pos x="55" y="81"/>
                  </a:cxn>
                  <a:cxn ang="0">
                    <a:pos x="51" y="76"/>
                  </a:cxn>
                  <a:cxn ang="0">
                    <a:pos x="59" y="70"/>
                  </a:cxn>
                  <a:cxn ang="0">
                    <a:pos x="56" y="65"/>
                  </a:cxn>
                  <a:cxn ang="0">
                    <a:pos x="47" y="72"/>
                  </a:cxn>
                  <a:cxn ang="0">
                    <a:pos x="43" y="66"/>
                  </a:cxn>
                  <a:cxn ang="0">
                    <a:pos x="54" y="57"/>
                  </a:cxn>
                  <a:cxn ang="0">
                    <a:pos x="51" y="53"/>
                  </a:cxn>
                  <a:cxn ang="0">
                    <a:pos x="39" y="63"/>
                  </a:cxn>
                  <a:cxn ang="0">
                    <a:pos x="36" y="58"/>
                  </a:cxn>
                  <a:cxn ang="0">
                    <a:pos x="43" y="51"/>
                  </a:cxn>
                  <a:cxn ang="0">
                    <a:pos x="39" y="47"/>
                  </a:cxn>
                  <a:cxn ang="0">
                    <a:pos x="32" y="54"/>
                  </a:cxn>
                  <a:cxn ang="0">
                    <a:pos x="27" y="47"/>
                  </a:cxn>
                  <a:cxn ang="0">
                    <a:pos x="38" y="38"/>
                  </a:cxn>
                  <a:cxn ang="0">
                    <a:pos x="35" y="34"/>
                  </a:cxn>
                  <a:cxn ang="0">
                    <a:pos x="23" y="44"/>
                  </a:cxn>
                  <a:cxn ang="0">
                    <a:pos x="19" y="39"/>
                  </a:cxn>
                  <a:cxn ang="0">
                    <a:pos x="28" y="32"/>
                  </a:cxn>
                  <a:cxn ang="0">
                    <a:pos x="24" y="28"/>
                  </a:cxn>
                  <a:cxn ang="0">
                    <a:pos x="16" y="35"/>
                  </a:cxn>
                  <a:cxn ang="0">
                    <a:pos x="11" y="29"/>
                  </a:cxn>
                  <a:cxn ang="0">
                    <a:pos x="33" y="11"/>
                  </a:cxn>
                  <a:cxn ang="0">
                    <a:pos x="134" y="130"/>
                  </a:cxn>
                  <a:cxn ang="0">
                    <a:pos x="113" y="149"/>
                  </a:cxn>
                  <a:cxn ang="0">
                    <a:pos x="107" y="141"/>
                  </a:cxn>
                  <a:cxn ang="0">
                    <a:pos x="117" y="133"/>
                  </a:cxn>
                  <a:cxn ang="0">
                    <a:pos x="113" y="129"/>
                  </a:cxn>
                  <a:cxn ang="0">
                    <a:pos x="103" y="138"/>
                  </a:cxn>
                </a:cxnLst>
                <a:rect l="0" t="0" r="r" b="b"/>
                <a:pathLst>
                  <a:path w="145" h="159">
                    <a:moveTo>
                      <a:pt x="145" y="131"/>
                    </a:moveTo>
                    <a:lnTo>
                      <a:pt x="34" y="0"/>
                    </a:lnTo>
                    <a:lnTo>
                      <a:pt x="0" y="28"/>
                    </a:lnTo>
                    <a:lnTo>
                      <a:pt x="112" y="159"/>
                    </a:lnTo>
                    <a:lnTo>
                      <a:pt x="145" y="131"/>
                    </a:lnTo>
                    <a:close/>
                    <a:moveTo>
                      <a:pt x="103" y="138"/>
                    </a:moveTo>
                    <a:lnTo>
                      <a:pt x="100" y="133"/>
                    </a:lnTo>
                    <a:lnTo>
                      <a:pt x="106" y="128"/>
                    </a:lnTo>
                    <a:lnTo>
                      <a:pt x="103" y="123"/>
                    </a:lnTo>
                    <a:lnTo>
                      <a:pt x="96" y="129"/>
                    </a:lnTo>
                    <a:lnTo>
                      <a:pt x="91" y="122"/>
                    </a:lnTo>
                    <a:lnTo>
                      <a:pt x="101" y="114"/>
                    </a:lnTo>
                    <a:lnTo>
                      <a:pt x="97" y="110"/>
                    </a:lnTo>
                    <a:lnTo>
                      <a:pt x="87" y="119"/>
                    </a:lnTo>
                    <a:lnTo>
                      <a:pt x="84" y="114"/>
                    </a:lnTo>
                    <a:lnTo>
                      <a:pt x="90" y="109"/>
                    </a:lnTo>
                    <a:lnTo>
                      <a:pt x="86" y="104"/>
                    </a:lnTo>
                    <a:lnTo>
                      <a:pt x="80" y="110"/>
                    </a:lnTo>
                    <a:lnTo>
                      <a:pt x="75" y="104"/>
                    </a:lnTo>
                    <a:lnTo>
                      <a:pt x="86" y="94"/>
                    </a:lnTo>
                    <a:lnTo>
                      <a:pt x="83" y="90"/>
                    </a:lnTo>
                    <a:lnTo>
                      <a:pt x="71" y="100"/>
                    </a:lnTo>
                    <a:lnTo>
                      <a:pt x="67" y="95"/>
                    </a:lnTo>
                    <a:lnTo>
                      <a:pt x="75" y="89"/>
                    </a:lnTo>
                    <a:lnTo>
                      <a:pt x="72" y="84"/>
                    </a:lnTo>
                    <a:lnTo>
                      <a:pt x="64" y="91"/>
                    </a:lnTo>
                    <a:lnTo>
                      <a:pt x="58" y="85"/>
                    </a:lnTo>
                    <a:lnTo>
                      <a:pt x="70" y="75"/>
                    </a:lnTo>
                    <a:lnTo>
                      <a:pt x="66" y="71"/>
                    </a:lnTo>
                    <a:lnTo>
                      <a:pt x="55" y="81"/>
                    </a:lnTo>
                    <a:lnTo>
                      <a:pt x="51" y="76"/>
                    </a:lnTo>
                    <a:lnTo>
                      <a:pt x="59" y="70"/>
                    </a:lnTo>
                    <a:lnTo>
                      <a:pt x="56" y="65"/>
                    </a:lnTo>
                    <a:lnTo>
                      <a:pt x="47" y="72"/>
                    </a:lnTo>
                    <a:lnTo>
                      <a:pt x="43" y="66"/>
                    </a:lnTo>
                    <a:lnTo>
                      <a:pt x="54" y="57"/>
                    </a:lnTo>
                    <a:lnTo>
                      <a:pt x="51" y="53"/>
                    </a:lnTo>
                    <a:lnTo>
                      <a:pt x="39" y="63"/>
                    </a:lnTo>
                    <a:lnTo>
                      <a:pt x="36" y="58"/>
                    </a:lnTo>
                    <a:lnTo>
                      <a:pt x="43" y="51"/>
                    </a:lnTo>
                    <a:lnTo>
                      <a:pt x="39" y="47"/>
                    </a:lnTo>
                    <a:lnTo>
                      <a:pt x="32" y="54"/>
                    </a:lnTo>
                    <a:lnTo>
                      <a:pt x="27" y="47"/>
                    </a:lnTo>
                    <a:lnTo>
                      <a:pt x="38" y="38"/>
                    </a:lnTo>
                    <a:lnTo>
                      <a:pt x="35" y="34"/>
                    </a:lnTo>
                    <a:lnTo>
                      <a:pt x="23" y="44"/>
                    </a:lnTo>
                    <a:lnTo>
                      <a:pt x="19" y="39"/>
                    </a:lnTo>
                    <a:lnTo>
                      <a:pt x="28" y="32"/>
                    </a:lnTo>
                    <a:lnTo>
                      <a:pt x="24" y="28"/>
                    </a:lnTo>
                    <a:lnTo>
                      <a:pt x="16" y="35"/>
                    </a:lnTo>
                    <a:lnTo>
                      <a:pt x="11" y="29"/>
                    </a:lnTo>
                    <a:lnTo>
                      <a:pt x="33" y="11"/>
                    </a:lnTo>
                    <a:lnTo>
                      <a:pt x="134" y="130"/>
                    </a:lnTo>
                    <a:lnTo>
                      <a:pt x="113" y="149"/>
                    </a:lnTo>
                    <a:lnTo>
                      <a:pt x="107" y="141"/>
                    </a:lnTo>
                    <a:lnTo>
                      <a:pt x="117" y="133"/>
                    </a:lnTo>
                    <a:lnTo>
                      <a:pt x="113" y="129"/>
                    </a:lnTo>
                    <a:lnTo>
                      <a:pt x="103" y="13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8" name="Freeform 122"/>
              <p:cNvSpPr>
                <a:spLocks noEditPoints="1"/>
              </p:cNvSpPr>
              <p:nvPr/>
            </p:nvSpPr>
            <p:spPr bwMode="auto">
              <a:xfrm>
                <a:off x="1246727" y="4412300"/>
                <a:ext cx="150467" cy="309552"/>
              </a:xfrm>
              <a:custGeom>
                <a:avLst/>
                <a:gdLst/>
                <a:ahLst/>
                <a:cxnLst>
                  <a:cxn ang="0">
                    <a:pos x="1" y="14"/>
                  </a:cxn>
                  <a:cxn ang="0">
                    <a:pos x="1" y="19"/>
                  </a:cxn>
                  <a:cxn ang="0">
                    <a:pos x="77" y="84"/>
                  </a:cxn>
                  <a:cxn ang="0">
                    <a:pos x="10" y="158"/>
                  </a:cxn>
                  <a:cxn ang="0">
                    <a:pos x="15" y="150"/>
                  </a:cxn>
                  <a:cxn ang="0">
                    <a:pos x="10" y="147"/>
                  </a:cxn>
                  <a:cxn ang="0">
                    <a:pos x="17" y="143"/>
                  </a:cxn>
                  <a:cxn ang="0">
                    <a:pos x="10" y="140"/>
                  </a:cxn>
                  <a:cxn ang="0">
                    <a:pos x="15" y="137"/>
                  </a:cxn>
                  <a:cxn ang="0">
                    <a:pos x="10" y="135"/>
                  </a:cxn>
                  <a:cxn ang="0">
                    <a:pos x="17" y="130"/>
                  </a:cxn>
                  <a:cxn ang="0">
                    <a:pos x="9" y="127"/>
                  </a:cxn>
                  <a:cxn ang="0">
                    <a:pos x="15" y="125"/>
                  </a:cxn>
                  <a:cxn ang="0">
                    <a:pos x="9" y="122"/>
                  </a:cxn>
                  <a:cxn ang="0">
                    <a:pos x="16" y="118"/>
                  </a:cxn>
                  <a:cxn ang="0">
                    <a:pos x="9" y="116"/>
                  </a:cxn>
                  <a:cxn ang="0">
                    <a:pos x="14" y="113"/>
                  </a:cxn>
                  <a:cxn ang="0">
                    <a:pos x="9" y="110"/>
                  </a:cxn>
                  <a:cxn ang="0">
                    <a:pos x="16" y="106"/>
                  </a:cxn>
                  <a:cxn ang="0">
                    <a:pos x="8" y="103"/>
                  </a:cxn>
                  <a:cxn ang="0">
                    <a:pos x="14" y="100"/>
                  </a:cxn>
                  <a:cxn ang="0">
                    <a:pos x="8" y="97"/>
                  </a:cxn>
                  <a:cxn ang="0">
                    <a:pos x="8" y="94"/>
                  </a:cxn>
                  <a:cxn ang="0">
                    <a:pos x="14" y="92"/>
                  </a:cxn>
                  <a:cxn ang="0">
                    <a:pos x="8" y="89"/>
                  </a:cxn>
                  <a:cxn ang="0">
                    <a:pos x="11" y="86"/>
                  </a:cxn>
                  <a:cxn ang="0">
                    <a:pos x="7" y="83"/>
                  </a:cxn>
                  <a:cxn ang="0">
                    <a:pos x="14" y="79"/>
                  </a:cxn>
                  <a:cxn ang="0">
                    <a:pos x="7" y="77"/>
                  </a:cxn>
                  <a:cxn ang="0">
                    <a:pos x="11" y="74"/>
                  </a:cxn>
                  <a:cxn ang="0">
                    <a:pos x="7" y="71"/>
                  </a:cxn>
                  <a:cxn ang="0">
                    <a:pos x="14" y="67"/>
                  </a:cxn>
                  <a:cxn ang="0">
                    <a:pos x="7" y="64"/>
                  </a:cxn>
                  <a:cxn ang="0">
                    <a:pos x="11" y="61"/>
                  </a:cxn>
                  <a:cxn ang="0">
                    <a:pos x="7" y="59"/>
                  </a:cxn>
                  <a:cxn ang="0">
                    <a:pos x="13" y="54"/>
                  </a:cxn>
                  <a:cxn ang="0">
                    <a:pos x="7" y="52"/>
                  </a:cxn>
                  <a:cxn ang="0">
                    <a:pos x="11" y="49"/>
                  </a:cxn>
                  <a:cxn ang="0">
                    <a:pos x="7" y="46"/>
                  </a:cxn>
                  <a:cxn ang="0">
                    <a:pos x="13" y="42"/>
                  </a:cxn>
                  <a:cxn ang="0">
                    <a:pos x="7" y="40"/>
                  </a:cxn>
                  <a:cxn ang="0">
                    <a:pos x="10" y="37"/>
                  </a:cxn>
                  <a:cxn ang="0">
                    <a:pos x="7" y="34"/>
                  </a:cxn>
                  <a:cxn ang="0">
                    <a:pos x="13" y="30"/>
                  </a:cxn>
                  <a:cxn ang="0">
                    <a:pos x="6" y="27"/>
                  </a:cxn>
                  <a:cxn ang="0">
                    <a:pos x="10" y="24"/>
                  </a:cxn>
                  <a:cxn ang="0">
                    <a:pos x="6" y="22"/>
                  </a:cxn>
                  <a:cxn ang="0">
                    <a:pos x="71" y="84"/>
                  </a:cxn>
                </a:cxnLst>
                <a:rect l="0" t="0" r="r" b="b"/>
                <a:pathLst>
                  <a:path w="77" h="172">
                    <a:moveTo>
                      <a:pt x="0" y="0"/>
                    </a:moveTo>
                    <a:lnTo>
                      <a:pt x="1" y="14"/>
                    </a:lnTo>
                    <a:lnTo>
                      <a:pt x="1" y="14"/>
                    </a:lnTo>
                    <a:lnTo>
                      <a:pt x="1" y="19"/>
                    </a:lnTo>
                    <a:lnTo>
                      <a:pt x="6" y="172"/>
                    </a:lnTo>
                    <a:lnTo>
                      <a:pt x="77" y="84"/>
                    </a:lnTo>
                    <a:lnTo>
                      <a:pt x="0" y="0"/>
                    </a:lnTo>
                    <a:close/>
                    <a:moveTo>
                      <a:pt x="10" y="158"/>
                    </a:moveTo>
                    <a:lnTo>
                      <a:pt x="10" y="150"/>
                    </a:lnTo>
                    <a:lnTo>
                      <a:pt x="15" y="150"/>
                    </a:lnTo>
                    <a:lnTo>
                      <a:pt x="15" y="146"/>
                    </a:lnTo>
                    <a:lnTo>
                      <a:pt x="10" y="147"/>
                    </a:lnTo>
                    <a:lnTo>
                      <a:pt x="10" y="143"/>
                    </a:lnTo>
                    <a:lnTo>
                      <a:pt x="17" y="143"/>
                    </a:lnTo>
                    <a:lnTo>
                      <a:pt x="17" y="140"/>
                    </a:lnTo>
                    <a:lnTo>
                      <a:pt x="10" y="140"/>
                    </a:lnTo>
                    <a:lnTo>
                      <a:pt x="10" y="137"/>
                    </a:lnTo>
                    <a:lnTo>
                      <a:pt x="15" y="137"/>
                    </a:lnTo>
                    <a:lnTo>
                      <a:pt x="15" y="135"/>
                    </a:lnTo>
                    <a:lnTo>
                      <a:pt x="10" y="135"/>
                    </a:lnTo>
                    <a:lnTo>
                      <a:pt x="9" y="131"/>
                    </a:lnTo>
                    <a:lnTo>
                      <a:pt x="17" y="130"/>
                    </a:lnTo>
                    <a:lnTo>
                      <a:pt x="16" y="127"/>
                    </a:lnTo>
                    <a:lnTo>
                      <a:pt x="9" y="127"/>
                    </a:lnTo>
                    <a:lnTo>
                      <a:pt x="9" y="125"/>
                    </a:lnTo>
                    <a:lnTo>
                      <a:pt x="15" y="125"/>
                    </a:lnTo>
                    <a:lnTo>
                      <a:pt x="15" y="122"/>
                    </a:lnTo>
                    <a:lnTo>
                      <a:pt x="9" y="122"/>
                    </a:lnTo>
                    <a:lnTo>
                      <a:pt x="9" y="118"/>
                    </a:lnTo>
                    <a:lnTo>
                      <a:pt x="16" y="118"/>
                    </a:lnTo>
                    <a:lnTo>
                      <a:pt x="16" y="116"/>
                    </a:lnTo>
                    <a:lnTo>
                      <a:pt x="9" y="116"/>
                    </a:lnTo>
                    <a:lnTo>
                      <a:pt x="9" y="113"/>
                    </a:lnTo>
                    <a:lnTo>
                      <a:pt x="14" y="113"/>
                    </a:lnTo>
                    <a:lnTo>
                      <a:pt x="14" y="110"/>
                    </a:lnTo>
                    <a:lnTo>
                      <a:pt x="9" y="110"/>
                    </a:lnTo>
                    <a:lnTo>
                      <a:pt x="8" y="106"/>
                    </a:lnTo>
                    <a:lnTo>
                      <a:pt x="16" y="106"/>
                    </a:lnTo>
                    <a:lnTo>
                      <a:pt x="16" y="103"/>
                    </a:lnTo>
                    <a:lnTo>
                      <a:pt x="8" y="103"/>
                    </a:lnTo>
                    <a:lnTo>
                      <a:pt x="8" y="100"/>
                    </a:lnTo>
                    <a:lnTo>
                      <a:pt x="14" y="100"/>
                    </a:lnTo>
                    <a:lnTo>
                      <a:pt x="14" y="97"/>
                    </a:lnTo>
                    <a:lnTo>
                      <a:pt x="8" y="97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92"/>
                    </a:lnTo>
                    <a:lnTo>
                      <a:pt x="14" y="92"/>
                    </a:lnTo>
                    <a:lnTo>
                      <a:pt x="14" y="89"/>
                    </a:lnTo>
                    <a:lnTo>
                      <a:pt x="8" y="89"/>
                    </a:lnTo>
                    <a:lnTo>
                      <a:pt x="7" y="86"/>
                    </a:lnTo>
                    <a:lnTo>
                      <a:pt x="11" y="86"/>
                    </a:lnTo>
                    <a:lnTo>
                      <a:pt x="11" y="83"/>
                    </a:lnTo>
                    <a:lnTo>
                      <a:pt x="7" y="83"/>
                    </a:lnTo>
                    <a:lnTo>
                      <a:pt x="7" y="79"/>
                    </a:lnTo>
                    <a:lnTo>
                      <a:pt x="14" y="79"/>
                    </a:lnTo>
                    <a:lnTo>
                      <a:pt x="14" y="77"/>
                    </a:lnTo>
                    <a:lnTo>
                      <a:pt x="7" y="77"/>
                    </a:lnTo>
                    <a:lnTo>
                      <a:pt x="7" y="74"/>
                    </a:lnTo>
                    <a:lnTo>
                      <a:pt x="11" y="74"/>
                    </a:lnTo>
                    <a:lnTo>
                      <a:pt x="11" y="71"/>
                    </a:lnTo>
                    <a:lnTo>
                      <a:pt x="7" y="71"/>
                    </a:lnTo>
                    <a:lnTo>
                      <a:pt x="7" y="67"/>
                    </a:lnTo>
                    <a:lnTo>
                      <a:pt x="14" y="67"/>
                    </a:lnTo>
                    <a:lnTo>
                      <a:pt x="14" y="64"/>
                    </a:lnTo>
                    <a:lnTo>
                      <a:pt x="7" y="64"/>
                    </a:lnTo>
                    <a:lnTo>
                      <a:pt x="7" y="61"/>
                    </a:lnTo>
                    <a:lnTo>
                      <a:pt x="11" y="61"/>
                    </a:lnTo>
                    <a:lnTo>
                      <a:pt x="11" y="59"/>
                    </a:lnTo>
                    <a:lnTo>
                      <a:pt x="7" y="59"/>
                    </a:lnTo>
                    <a:lnTo>
                      <a:pt x="7" y="55"/>
                    </a:lnTo>
                    <a:lnTo>
                      <a:pt x="13" y="54"/>
                    </a:lnTo>
                    <a:lnTo>
                      <a:pt x="13" y="51"/>
                    </a:lnTo>
                    <a:lnTo>
                      <a:pt x="7" y="52"/>
                    </a:lnTo>
                    <a:lnTo>
                      <a:pt x="7" y="49"/>
                    </a:lnTo>
                    <a:lnTo>
                      <a:pt x="11" y="49"/>
                    </a:lnTo>
                    <a:lnTo>
                      <a:pt x="11" y="46"/>
                    </a:lnTo>
                    <a:lnTo>
                      <a:pt x="7" y="46"/>
                    </a:lnTo>
                    <a:lnTo>
                      <a:pt x="7" y="42"/>
                    </a:lnTo>
                    <a:lnTo>
                      <a:pt x="13" y="42"/>
                    </a:lnTo>
                    <a:lnTo>
                      <a:pt x="13" y="40"/>
                    </a:lnTo>
                    <a:lnTo>
                      <a:pt x="7" y="40"/>
                    </a:lnTo>
                    <a:lnTo>
                      <a:pt x="7" y="37"/>
                    </a:lnTo>
                    <a:lnTo>
                      <a:pt x="10" y="37"/>
                    </a:lnTo>
                    <a:lnTo>
                      <a:pt x="10" y="34"/>
                    </a:lnTo>
                    <a:lnTo>
                      <a:pt x="7" y="34"/>
                    </a:lnTo>
                    <a:lnTo>
                      <a:pt x="6" y="30"/>
                    </a:lnTo>
                    <a:lnTo>
                      <a:pt x="13" y="30"/>
                    </a:lnTo>
                    <a:lnTo>
                      <a:pt x="12" y="27"/>
                    </a:lnTo>
                    <a:lnTo>
                      <a:pt x="6" y="27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6" y="22"/>
                    </a:lnTo>
                    <a:lnTo>
                      <a:pt x="6" y="13"/>
                    </a:lnTo>
                    <a:lnTo>
                      <a:pt x="71" y="84"/>
                    </a:lnTo>
                    <a:lnTo>
                      <a:pt x="10" y="15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39" name="Freeform 123"/>
              <p:cNvSpPr>
                <a:spLocks noEditPoints="1"/>
              </p:cNvSpPr>
              <p:nvPr/>
            </p:nvSpPr>
            <p:spPr bwMode="auto">
              <a:xfrm>
                <a:off x="1283855" y="4502286"/>
                <a:ext cx="64486" cy="131380"/>
              </a:xfrm>
              <a:custGeom>
                <a:avLst/>
                <a:gdLst/>
                <a:ahLst/>
                <a:cxnLst>
                  <a:cxn ang="0">
                    <a:pos x="33" y="36"/>
                  </a:cxn>
                  <a:cxn ang="0">
                    <a:pos x="0" y="0"/>
                  </a:cxn>
                  <a:cxn ang="0">
                    <a:pos x="3" y="73"/>
                  </a:cxn>
                  <a:cxn ang="0">
                    <a:pos x="33" y="36"/>
                  </a:cxn>
                  <a:cxn ang="0">
                    <a:pos x="7" y="59"/>
                  </a:cxn>
                  <a:cxn ang="0">
                    <a:pos x="6" y="13"/>
                  </a:cxn>
                  <a:cxn ang="0">
                    <a:pos x="26" y="36"/>
                  </a:cxn>
                  <a:cxn ang="0">
                    <a:pos x="7" y="59"/>
                  </a:cxn>
                </a:cxnLst>
                <a:rect l="0" t="0" r="r" b="b"/>
                <a:pathLst>
                  <a:path w="33" h="73">
                    <a:moveTo>
                      <a:pt x="33" y="36"/>
                    </a:moveTo>
                    <a:lnTo>
                      <a:pt x="0" y="0"/>
                    </a:lnTo>
                    <a:lnTo>
                      <a:pt x="3" y="73"/>
                    </a:lnTo>
                    <a:lnTo>
                      <a:pt x="33" y="36"/>
                    </a:lnTo>
                    <a:close/>
                    <a:moveTo>
                      <a:pt x="7" y="59"/>
                    </a:moveTo>
                    <a:lnTo>
                      <a:pt x="6" y="13"/>
                    </a:lnTo>
                    <a:lnTo>
                      <a:pt x="26" y="36"/>
                    </a:lnTo>
                    <a:lnTo>
                      <a:pt x="7" y="5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0" name="Freeform 124"/>
              <p:cNvSpPr>
                <a:spLocks/>
              </p:cNvSpPr>
              <p:nvPr/>
            </p:nvSpPr>
            <p:spPr bwMode="auto">
              <a:xfrm>
                <a:off x="572559" y="2616177"/>
                <a:ext cx="113338" cy="102584"/>
              </a:xfrm>
              <a:custGeom>
                <a:avLst/>
                <a:gdLst/>
                <a:ahLst/>
                <a:cxnLst>
                  <a:cxn ang="0">
                    <a:pos x="22" y="57"/>
                  </a:cxn>
                  <a:cxn ang="0">
                    <a:pos x="35" y="57"/>
                  </a:cxn>
                  <a:cxn ang="0">
                    <a:pos x="35" y="35"/>
                  </a:cxn>
                  <a:cxn ang="0">
                    <a:pos x="58" y="35"/>
                  </a:cxn>
                  <a:cxn ang="0">
                    <a:pos x="58" y="22"/>
                  </a:cxn>
                  <a:cxn ang="0">
                    <a:pos x="35" y="22"/>
                  </a:cxn>
                  <a:cxn ang="0">
                    <a:pos x="35" y="0"/>
                  </a:cxn>
                  <a:cxn ang="0">
                    <a:pos x="22" y="0"/>
                  </a:cxn>
                  <a:cxn ang="0">
                    <a:pos x="22" y="22"/>
                  </a:cxn>
                  <a:cxn ang="0">
                    <a:pos x="0" y="22"/>
                  </a:cxn>
                  <a:cxn ang="0">
                    <a:pos x="0" y="35"/>
                  </a:cxn>
                  <a:cxn ang="0">
                    <a:pos x="22" y="35"/>
                  </a:cxn>
                  <a:cxn ang="0">
                    <a:pos x="22" y="57"/>
                  </a:cxn>
                </a:cxnLst>
                <a:rect l="0" t="0" r="r" b="b"/>
                <a:pathLst>
                  <a:path w="58" h="57">
                    <a:moveTo>
                      <a:pt x="22" y="57"/>
                    </a:moveTo>
                    <a:lnTo>
                      <a:pt x="35" y="57"/>
                    </a:lnTo>
                    <a:lnTo>
                      <a:pt x="35" y="35"/>
                    </a:lnTo>
                    <a:lnTo>
                      <a:pt x="58" y="35"/>
                    </a:lnTo>
                    <a:lnTo>
                      <a:pt x="58" y="22"/>
                    </a:lnTo>
                    <a:lnTo>
                      <a:pt x="35" y="22"/>
                    </a:lnTo>
                    <a:lnTo>
                      <a:pt x="35" y="0"/>
                    </a:lnTo>
                    <a:lnTo>
                      <a:pt x="22" y="0"/>
                    </a:lnTo>
                    <a:lnTo>
                      <a:pt x="22" y="22"/>
                    </a:lnTo>
                    <a:lnTo>
                      <a:pt x="0" y="22"/>
                    </a:lnTo>
                    <a:lnTo>
                      <a:pt x="0" y="35"/>
                    </a:lnTo>
                    <a:lnTo>
                      <a:pt x="22" y="35"/>
                    </a:lnTo>
                    <a:lnTo>
                      <a:pt x="22" y="57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1" name="Freeform 125"/>
              <p:cNvSpPr>
                <a:spLocks/>
              </p:cNvSpPr>
              <p:nvPr/>
            </p:nvSpPr>
            <p:spPr bwMode="auto">
              <a:xfrm>
                <a:off x="1557431" y="2407409"/>
                <a:ext cx="347832" cy="196170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40" y="78"/>
                  </a:cxn>
                  <a:cxn ang="0">
                    <a:pos x="26" y="51"/>
                  </a:cxn>
                  <a:cxn ang="0">
                    <a:pos x="0" y="51"/>
                  </a:cxn>
                  <a:cxn ang="0">
                    <a:pos x="0" y="66"/>
                  </a:cxn>
                  <a:cxn ang="0">
                    <a:pos x="17" y="66"/>
                  </a:cxn>
                  <a:cxn ang="0">
                    <a:pos x="38" y="109"/>
                  </a:cxn>
                  <a:cxn ang="0">
                    <a:pos x="95" y="15"/>
                  </a:cxn>
                  <a:cxn ang="0">
                    <a:pos x="163" y="15"/>
                  </a:cxn>
                  <a:cxn ang="0">
                    <a:pos x="163" y="26"/>
                  </a:cxn>
                  <a:cxn ang="0">
                    <a:pos x="178" y="26"/>
                  </a:cxn>
                  <a:cxn ang="0">
                    <a:pos x="178" y="0"/>
                  </a:cxn>
                  <a:cxn ang="0">
                    <a:pos x="86" y="0"/>
                  </a:cxn>
                </a:cxnLst>
                <a:rect l="0" t="0" r="r" b="b"/>
                <a:pathLst>
                  <a:path w="178" h="109">
                    <a:moveTo>
                      <a:pt x="86" y="0"/>
                    </a:moveTo>
                    <a:lnTo>
                      <a:pt x="40" y="78"/>
                    </a:lnTo>
                    <a:lnTo>
                      <a:pt x="26" y="51"/>
                    </a:lnTo>
                    <a:lnTo>
                      <a:pt x="0" y="51"/>
                    </a:lnTo>
                    <a:lnTo>
                      <a:pt x="0" y="66"/>
                    </a:lnTo>
                    <a:lnTo>
                      <a:pt x="17" y="66"/>
                    </a:lnTo>
                    <a:lnTo>
                      <a:pt x="38" y="109"/>
                    </a:lnTo>
                    <a:lnTo>
                      <a:pt x="95" y="15"/>
                    </a:lnTo>
                    <a:lnTo>
                      <a:pt x="163" y="15"/>
                    </a:lnTo>
                    <a:lnTo>
                      <a:pt x="163" y="26"/>
                    </a:lnTo>
                    <a:lnTo>
                      <a:pt x="178" y="26"/>
                    </a:lnTo>
                    <a:lnTo>
                      <a:pt x="178" y="0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2" name="Freeform 126"/>
              <p:cNvSpPr>
                <a:spLocks noEditPoints="1"/>
              </p:cNvSpPr>
              <p:nvPr/>
            </p:nvSpPr>
            <p:spPr bwMode="auto">
              <a:xfrm>
                <a:off x="4400663" y="4243126"/>
                <a:ext cx="173916" cy="203369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98" y="49"/>
                  </a:cxn>
                  <a:cxn ang="0">
                    <a:pos x="98" y="77"/>
                  </a:cxn>
                  <a:cxn ang="0">
                    <a:pos x="0" y="77"/>
                  </a:cxn>
                  <a:cxn ang="0">
                    <a:pos x="0" y="49"/>
                  </a:cxn>
                  <a:cxn ang="0">
                    <a:pos x="47" y="37"/>
                  </a:cxn>
                  <a:cxn ang="0">
                    <a:pos x="40" y="35"/>
                  </a:cxn>
                  <a:cxn ang="0">
                    <a:pos x="35" y="32"/>
                  </a:cxn>
                  <a:cxn ang="0">
                    <a:pos x="31" y="26"/>
                  </a:cxn>
                  <a:cxn ang="0">
                    <a:pos x="29" y="19"/>
                  </a:cxn>
                  <a:cxn ang="0">
                    <a:pos x="31" y="12"/>
                  </a:cxn>
                  <a:cxn ang="0">
                    <a:pos x="35" y="6"/>
                  </a:cxn>
                  <a:cxn ang="0">
                    <a:pos x="40" y="2"/>
                  </a:cxn>
                  <a:cxn ang="0">
                    <a:pos x="47" y="0"/>
                  </a:cxn>
                  <a:cxn ang="0">
                    <a:pos x="54" y="2"/>
                  </a:cxn>
                  <a:cxn ang="0">
                    <a:pos x="60" y="6"/>
                  </a:cxn>
                  <a:cxn ang="0">
                    <a:pos x="64" y="12"/>
                  </a:cxn>
                  <a:cxn ang="0">
                    <a:pos x="66" y="19"/>
                  </a:cxn>
                  <a:cxn ang="0">
                    <a:pos x="64" y="26"/>
                  </a:cxn>
                  <a:cxn ang="0">
                    <a:pos x="60" y="32"/>
                  </a:cxn>
                  <a:cxn ang="0">
                    <a:pos x="54" y="35"/>
                  </a:cxn>
                  <a:cxn ang="0">
                    <a:pos x="47" y="37"/>
                  </a:cxn>
                  <a:cxn ang="0">
                    <a:pos x="47" y="88"/>
                  </a:cxn>
                  <a:cxn ang="0">
                    <a:pos x="54" y="90"/>
                  </a:cxn>
                  <a:cxn ang="0">
                    <a:pos x="60" y="94"/>
                  </a:cxn>
                  <a:cxn ang="0">
                    <a:pos x="64" y="99"/>
                  </a:cxn>
                  <a:cxn ang="0">
                    <a:pos x="66" y="106"/>
                  </a:cxn>
                  <a:cxn ang="0">
                    <a:pos x="64" y="113"/>
                  </a:cxn>
                  <a:cxn ang="0">
                    <a:pos x="60" y="119"/>
                  </a:cxn>
                  <a:cxn ang="0">
                    <a:pos x="54" y="123"/>
                  </a:cxn>
                  <a:cxn ang="0">
                    <a:pos x="47" y="125"/>
                  </a:cxn>
                  <a:cxn ang="0">
                    <a:pos x="40" y="123"/>
                  </a:cxn>
                  <a:cxn ang="0">
                    <a:pos x="35" y="119"/>
                  </a:cxn>
                  <a:cxn ang="0">
                    <a:pos x="31" y="113"/>
                  </a:cxn>
                  <a:cxn ang="0">
                    <a:pos x="29" y="106"/>
                  </a:cxn>
                  <a:cxn ang="0">
                    <a:pos x="31" y="99"/>
                  </a:cxn>
                  <a:cxn ang="0">
                    <a:pos x="35" y="94"/>
                  </a:cxn>
                  <a:cxn ang="0">
                    <a:pos x="40" y="90"/>
                  </a:cxn>
                  <a:cxn ang="0">
                    <a:pos x="47" y="88"/>
                  </a:cxn>
                </a:cxnLst>
                <a:rect l="0" t="0" r="r" b="b"/>
                <a:pathLst>
                  <a:path w="98" h="125">
                    <a:moveTo>
                      <a:pt x="0" y="49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8" y="77"/>
                      <a:pt x="98" y="77"/>
                      <a:pt x="98" y="77"/>
                    </a:cubicBezTo>
                    <a:cubicBezTo>
                      <a:pt x="0" y="77"/>
                      <a:pt x="0" y="77"/>
                      <a:pt x="0" y="77"/>
                    </a:cubicBezTo>
                    <a:lnTo>
                      <a:pt x="0" y="49"/>
                    </a:lnTo>
                    <a:close/>
                    <a:moveTo>
                      <a:pt x="47" y="37"/>
                    </a:moveTo>
                    <a:cubicBezTo>
                      <a:pt x="45" y="37"/>
                      <a:pt x="43" y="36"/>
                      <a:pt x="40" y="35"/>
                    </a:cubicBezTo>
                    <a:cubicBezTo>
                      <a:pt x="38" y="34"/>
                      <a:pt x="36" y="33"/>
                      <a:pt x="35" y="32"/>
                    </a:cubicBezTo>
                    <a:cubicBezTo>
                      <a:pt x="33" y="30"/>
                      <a:pt x="32" y="28"/>
                      <a:pt x="31" y="26"/>
                    </a:cubicBezTo>
                    <a:cubicBezTo>
                      <a:pt x="30" y="24"/>
                      <a:pt x="29" y="21"/>
                      <a:pt x="29" y="19"/>
                    </a:cubicBezTo>
                    <a:cubicBezTo>
                      <a:pt x="29" y="16"/>
                      <a:pt x="30" y="14"/>
                      <a:pt x="31" y="12"/>
                    </a:cubicBezTo>
                    <a:cubicBezTo>
                      <a:pt x="32" y="9"/>
                      <a:pt x="33" y="7"/>
                      <a:pt x="35" y="6"/>
                    </a:cubicBezTo>
                    <a:cubicBezTo>
                      <a:pt x="36" y="4"/>
                      <a:pt x="38" y="3"/>
                      <a:pt x="40" y="2"/>
                    </a:cubicBezTo>
                    <a:cubicBezTo>
                      <a:pt x="43" y="1"/>
                      <a:pt x="45" y="0"/>
                      <a:pt x="47" y="0"/>
                    </a:cubicBezTo>
                    <a:cubicBezTo>
                      <a:pt x="50" y="0"/>
                      <a:pt x="52" y="1"/>
                      <a:pt x="54" y="2"/>
                    </a:cubicBezTo>
                    <a:cubicBezTo>
                      <a:pt x="57" y="3"/>
                      <a:pt x="59" y="4"/>
                      <a:pt x="60" y="6"/>
                    </a:cubicBezTo>
                    <a:cubicBezTo>
                      <a:pt x="62" y="7"/>
                      <a:pt x="63" y="9"/>
                      <a:pt x="64" y="12"/>
                    </a:cubicBezTo>
                    <a:cubicBezTo>
                      <a:pt x="65" y="14"/>
                      <a:pt x="66" y="16"/>
                      <a:pt x="66" y="19"/>
                    </a:cubicBezTo>
                    <a:cubicBezTo>
                      <a:pt x="66" y="21"/>
                      <a:pt x="65" y="24"/>
                      <a:pt x="64" y="26"/>
                    </a:cubicBezTo>
                    <a:cubicBezTo>
                      <a:pt x="63" y="28"/>
                      <a:pt x="62" y="30"/>
                      <a:pt x="60" y="32"/>
                    </a:cubicBezTo>
                    <a:cubicBezTo>
                      <a:pt x="59" y="33"/>
                      <a:pt x="57" y="34"/>
                      <a:pt x="54" y="35"/>
                    </a:cubicBezTo>
                    <a:cubicBezTo>
                      <a:pt x="52" y="36"/>
                      <a:pt x="50" y="37"/>
                      <a:pt x="47" y="37"/>
                    </a:cubicBezTo>
                    <a:close/>
                    <a:moveTo>
                      <a:pt x="47" y="88"/>
                    </a:moveTo>
                    <a:cubicBezTo>
                      <a:pt x="50" y="88"/>
                      <a:pt x="52" y="89"/>
                      <a:pt x="54" y="90"/>
                    </a:cubicBezTo>
                    <a:cubicBezTo>
                      <a:pt x="57" y="91"/>
                      <a:pt x="59" y="92"/>
                      <a:pt x="60" y="94"/>
                    </a:cubicBezTo>
                    <a:cubicBezTo>
                      <a:pt x="62" y="95"/>
                      <a:pt x="63" y="97"/>
                      <a:pt x="64" y="99"/>
                    </a:cubicBezTo>
                    <a:cubicBezTo>
                      <a:pt x="65" y="101"/>
                      <a:pt x="66" y="104"/>
                      <a:pt x="66" y="106"/>
                    </a:cubicBezTo>
                    <a:cubicBezTo>
                      <a:pt x="66" y="109"/>
                      <a:pt x="65" y="111"/>
                      <a:pt x="64" y="113"/>
                    </a:cubicBezTo>
                    <a:cubicBezTo>
                      <a:pt x="63" y="116"/>
                      <a:pt x="62" y="118"/>
                      <a:pt x="60" y="119"/>
                    </a:cubicBezTo>
                    <a:cubicBezTo>
                      <a:pt x="59" y="121"/>
                      <a:pt x="57" y="122"/>
                      <a:pt x="54" y="123"/>
                    </a:cubicBezTo>
                    <a:cubicBezTo>
                      <a:pt x="52" y="124"/>
                      <a:pt x="50" y="125"/>
                      <a:pt x="47" y="125"/>
                    </a:cubicBezTo>
                    <a:cubicBezTo>
                      <a:pt x="45" y="125"/>
                      <a:pt x="43" y="124"/>
                      <a:pt x="40" y="123"/>
                    </a:cubicBezTo>
                    <a:cubicBezTo>
                      <a:pt x="38" y="122"/>
                      <a:pt x="36" y="121"/>
                      <a:pt x="35" y="119"/>
                    </a:cubicBezTo>
                    <a:cubicBezTo>
                      <a:pt x="33" y="118"/>
                      <a:pt x="32" y="116"/>
                      <a:pt x="31" y="113"/>
                    </a:cubicBezTo>
                    <a:cubicBezTo>
                      <a:pt x="30" y="111"/>
                      <a:pt x="29" y="109"/>
                      <a:pt x="29" y="106"/>
                    </a:cubicBezTo>
                    <a:cubicBezTo>
                      <a:pt x="29" y="104"/>
                      <a:pt x="30" y="101"/>
                      <a:pt x="31" y="99"/>
                    </a:cubicBezTo>
                    <a:cubicBezTo>
                      <a:pt x="32" y="97"/>
                      <a:pt x="33" y="95"/>
                      <a:pt x="35" y="94"/>
                    </a:cubicBezTo>
                    <a:cubicBezTo>
                      <a:pt x="36" y="92"/>
                      <a:pt x="38" y="91"/>
                      <a:pt x="40" y="90"/>
                    </a:cubicBezTo>
                    <a:cubicBezTo>
                      <a:pt x="43" y="89"/>
                      <a:pt x="45" y="88"/>
                      <a:pt x="47" y="8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3" name="Freeform 127"/>
              <p:cNvSpPr>
                <a:spLocks noEditPoints="1"/>
              </p:cNvSpPr>
              <p:nvPr/>
            </p:nvSpPr>
            <p:spPr bwMode="auto">
              <a:xfrm>
                <a:off x="1195920" y="1437359"/>
                <a:ext cx="322428" cy="257360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44" y="158"/>
                  </a:cxn>
                  <a:cxn ang="0">
                    <a:pos x="183" y="90"/>
                  </a:cxn>
                  <a:cxn ang="0">
                    <a:pos x="139" y="0"/>
                  </a:cxn>
                  <a:cxn ang="0">
                    <a:pos x="0" y="68"/>
                  </a:cxn>
                  <a:cxn ang="0">
                    <a:pos x="32" y="121"/>
                  </a:cxn>
                  <a:cxn ang="0">
                    <a:pos x="22" y="101"/>
                  </a:cxn>
                  <a:cxn ang="0">
                    <a:pos x="30" y="97"/>
                  </a:cxn>
                  <a:cxn ang="0">
                    <a:pos x="40" y="117"/>
                  </a:cxn>
                  <a:cxn ang="0">
                    <a:pos x="32" y="121"/>
                  </a:cxn>
                  <a:cxn ang="0">
                    <a:pos x="43" y="143"/>
                  </a:cxn>
                  <a:cxn ang="0">
                    <a:pos x="33" y="123"/>
                  </a:cxn>
                  <a:cxn ang="0">
                    <a:pos x="41" y="119"/>
                  </a:cxn>
                  <a:cxn ang="0">
                    <a:pos x="51" y="139"/>
                  </a:cxn>
                  <a:cxn ang="0">
                    <a:pos x="43" y="143"/>
                  </a:cxn>
                  <a:cxn ang="0">
                    <a:pos x="148" y="37"/>
                  </a:cxn>
                  <a:cxn ang="0">
                    <a:pos x="159" y="60"/>
                  </a:cxn>
                  <a:cxn ang="0">
                    <a:pos x="157" y="61"/>
                  </a:cxn>
                  <a:cxn ang="0">
                    <a:pos x="146" y="38"/>
                  </a:cxn>
                  <a:cxn ang="0">
                    <a:pos x="148" y="37"/>
                  </a:cxn>
                  <a:cxn ang="0">
                    <a:pos x="130" y="20"/>
                  </a:cxn>
                  <a:cxn ang="0">
                    <a:pos x="161" y="85"/>
                  </a:cxn>
                  <a:cxn ang="0">
                    <a:pos x="54" y="137"/>
                  </a:cxn>
                  <a:cxn ang="0">
                    <a:pos x="23" y="73"/>
                  </a:cxn>
                  <a:cxn ang="0">
                    <a:pos x="130" y="20"/>
                  </a:cxn>
                  <a:cxn ang="0">
                    <a:pos x="19" y="74"/>
                  </a:cxn>
                  <a:cxn ang="0">
                    <a:pos x="29" y="94"/>
                  </a:cxn>
                  <a:cxn ang="0">
                    <a:pos x="21" y="98"/>
                  </a:cxn>
                  <a:cxn ang="0">
                    <a:pos x="11" y="78"/>
                  </a:cxn>
                  <a:cxn ang="0">
                    <a:pos x="19" y="74"/>
                  </a:cxn>
                </a:cxnLst>
                <a:rect l="0" t="0" r="r" b="b"/>
                <a:pathLst>
                  <a:path w="183" h="158">
                    <a:moveTo>
                      <a:pt x="0" y="68"/>
                    </a:moveTo>
                    <a:cubicBezTo>
                      <a:pt x="44" y="158"/>
                      <a:pt x="44" y="158"/>
                      <a:pt x="44" y="158"/>
                    </a:cubicBezTo>
                    <a:cubicBezTo>
                      <a:pt x="183" y="90"/>
                      <a:pt x="183" y="90"/>
                      <a:pt x="183" y="90"/>
                    </a:cubicBezTo>
                    <a:cubicBezTo>
                      <a:pt x="139" y="0"/>
                      <a:pt x="139" y="0"/>
                      <a:pt x="139" y="0"/>
                    </a:cubicBezTo>
                    <a:lnTo>
                      <a:pt x="0" y="68"/>
                    </a:lnTo>
                    <a:close/>
                    <a:moveTo>
                      <a:pt x="32" y="121"/>
                    </a:moveTo>
                    <a:cubicBezTo>
                      <a:pt x="22" y="101"/>
                      <a:pt x="22" y="101"/>
                      <a:pt x="22" y="101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40" y="117"/>
                      <a:pt x="40" y="117"/>
                      <a:pt x="40" y="117"/>
                    </a:cubicBezTo>
                    <a:lnTo>
                      <a:pt x="32" y="121"/>
                    </a:lnTo>
                    <a:close/>
                    <a:moveTo>
                      <a:pt x="43" y="143"/>
                    </a:moveTo>
                    <a:cubicBezTo>
                      <a:pt x="33" y="123"/>
                      <a:pt x="33" y="123"/>
                      <a:pt x="33" y="123"/>
                    </a:cubicBezTo>
                    <a:cubicBezTo>
                      <a:pt x="41" y="119"/>
                      <a:pt x="41" y="119"/>
                      <a:pt x="41" y="119"/>
                    </a:cubicBezTo>
                    <a:cubicBezTo>
                      <a:pt x="51" y="139"/>
                      <a:pt x="51" y="139"/>
                      <a:pt x="51" y="139"/>
                    </a:cubicBezTo>
                    <a:lnTo>
                      <a:pt x="43" y="143"/>
                    </a:lnTo>
                    <a:close/>
                    <a:moveTo>
                      <a:pt x="148" y="37"/>
                    </a:moveTo>
                    <a:cubicBezTo>
                      <a:pt x="159" y="60"/>
                      <a:pt x="159" y="60"/>
                      <a:pt x="159" y="60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46" y="38"/>
                      <a:pt x="146" y="38"/>
                      <a:pt x="146" y="38"/>
                    </a:cubicBezTo>
                    <a:lnTo>
                      <a:pt x="148" y="37"/>
                    </a:lnTo>
                    <a:close/>
                    <a:moveTo>
                      <a:pt x="130" y="20"/>
                    </a:moveTo>
                    <a:cubicBezTo>
                      <a:pt x="161" y="85"/>
                      <a:pt x="161" y="85"/>
                      <a:pt x="161" y="85"/>
                    </a:cubicBezTo>
                    <a:cubicBezTo>
                      <a:pt x="54" y="137"/>
                      <a:pt x="54" y="137"/>
                      <a:pt x="54" y="137"/>
                    </a:cubicBezTo>
                    <a:cubicBezTo>
                      <a:pt x="44" y="116"/>
                      <a:pt x="28" y="83"/>
                      <a:pt x="23" y="73"/>
                    </a:cubicBezTo>
                    <a:lnTo>
                      <a:pt x="130" y="20"/>
                    </a:lnTo>
                    <a:close/>
                    <a:moveTo>
                      <a:pt x="19" y="74"/>
                    </a:moveTo>
                    <a:cubicBezTo>
                      <a:pt x="29" y="94"/>
                      <a:pt x="29" y="94"/>
                      <a:pt x="29" y="94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11" y="78"/>
                      <a:pt x="11" y="78"/>
                      <a:pt x="11" y="78"/>
                    </a:cubicBezTo>
                    <a:lnTo>
                      <a:pt x="19" y="7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1285809" y="1604733"/>
                <a:ext cx="250126" cy="122381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0" y="61"/>
                  </a:cxn>
                  <a:cxn ang="0">
                    <a:pos x="3" y="68"/>
                  </a:cxn>
                  <a:cxn ang="0">
                    <a:pos x="128" y="6"/>
                  </a:cxn>
                  <a:cxn ang="0">
                    <a:pos x="125" y="0"/>
                  </a:cxn>
                </a:cxnLst>
                <a:rect l="0" t="0" r="r" b="b"/>
                <a:pathLst>
                  <a:path w="128" h="68">
                    <a:moveTo>
                      <a:pt x="125" y="0"/>
                    </a:moveTo>
                    <a:lnTo>
                      <a:pt x="0" y="61"/>
                    </a:lnTo>
                    <a:lnTo>
                      <a:pt x="3" y="68"/>
                    </a:lnTo>
                    <a:lnTo>
                      <a:pt x="128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5" name="Freeform 129"/>
              <p:cNvSpPr>
                <a:spLocks noEditPoints="1"/>
              </p:cNvSpPr>
              <p:nvPr/>
            </p:nvSpPr>
            <p:spPr bwMode="auto">
              <a:xfrm>
                <a:off x="2470001" y="2252633"/>
                <a:ext cx="257943" cy="273558"/>
              </a:xfrm>
              <a:custGeom>
                <a:avLst/>
                <a:gdLst/>
                <a:ahLst/>
                <a:cxnLst>
                  <a:cxn ang="0">
                    <a:pos x="41" y="89"/>
                  </a:cxn>
                  <a:cxn ang="0">
                    <a:pos x="0" y="115"/>
                  </a:cxn>
                  <a:cxn ang="0">
                    <a:pos x="41" y="152"/>
                  </a:cxn>
                  <a:cxn ang="0">
                    <a:pos x="94" y="155"/>
                  </a:cxn>
                  <a:cxn ang="0">
                    <a:pos x="133" y="169"/>
                  </a:cxn>
                  <a:cxn ang="0">
                    <a:pos x="145" y="155"/>
                  </a:cxn>
                  <a:cxn ang="0">
                    <a:pos x="41" y="0"/>
                  </a:cxn>
                  <a:cxn ang="0">
                    <a:pos x="33" y="127"/>
                  </a:cxn>
                  <a:cxn ang="0">
                    <a:pos x="41" y="122"/>
                  </a:cxn>
                  <a:cxn ang="0">
                    <a:pos x="7" y="154"/>
                  </a:cxn>
                  <a:cxn ang="0">
                    <a:pos x="12" y="112"/>
                  </a:cxn>
                  <a:cxn ang="0">
                    <a:pos x="14" y="111"/>
                  </a:cxn>
                  <a:cxn ang="0">
                    <a:pos x="77" y="101"/>
                  </a:cxn>
                  <a:cxn ang="0">
                    <a:pos x="46" y="111"/>
                  </a:cxn>
                  <a:cxn ang="0">
                    <a:pos x="56" y="129"/>
                  </a:cxn>
                  <a:cxn ang="0">
                    <a:pos x="79" y="111"/>
                  </a:cxn>
                  <a:cxn ang="0">
                    <a:pos x="81" y="99"/>
                  </a:cxn>
                  <a:cxn ang="0">
                    <a:pos x="56" y="91"/>
                  </a:cxn>
                  <a:cxn ang="0">
                    <a:pos x="130" y="15"/>
                  </a:cxn>
                  <a:cxn ang="0">
                    <a:pos x="123" y="113"/>
                  </a:cxn>
                  <a:cxn ang="0">
                    <a:pos x="111" y="90"/>
                  </a:cxn>
                  <a:cxn ang="0">
                    <a:pos x="103" y="63"/>
                  </a:cxn>
                  <a:cxn ang="0">
                    <a:pos x="96" y="90"/>
                  </a:cxn>
                  <a:cxn ang="0">
                    <a:pos x="83" y="111"/>
                  </a:cxn>
                  <a:cxn ang="0">
                    <a:pos x="79" y="129"/>
                  </a:cxn>
                  <a:cxn ang="0">
                    <a:pos x="103" y="69"/>
                  </a:cxn>
                  <a:cxn ang="0">
                    <a:pos x="96" y="81"/>
                  </a:cxn>
                  <a:cxn ang="0">
                    <a:pos x="92" y="77"/>
                  </a:cxn>
                  <a:cxn ang="0">
                    <a:pos x="115" y="77"/>
                  </a:cxn>
                  <a:cxn ang="0">
                    <a:pos x="110" y="82"/>
                  </a:cxn>
                  <a:cxn ang="0">
                    <a:pos x="103" y="69"/>
                  </a:cxn>
                  <a:cxn ang="0">
                    <a:pos x="104" y="165"/>
                  </a:cxn>
                  <a:cxn ang="0">
                    <a:pos x="79" y="122"/>
                  </a:cxn>
                  <a:cxn ang="0">
                    <a:pos x="93" y="128"/>
                  </a:cxn>
                  <a:cxn ang="0">
                    <a:pos x="98" y="129"/>
                  </a:cxn>
                  <a:cxn ang="0">
                    <a:pos x="100" y="79"/>
                  </a:cxn>
                  <a:cxn ang="0">
                    <a:pos x="108" y="112"/>
                  </a:cxn>
                  <a:cxn ang="0">
                    <a:pos x="122" y="117"/>
                  </a:cxn>
                  <a:cxn ang="0">
                    <a:pos x="137" y="124"/>
                  </a:cxn>
                </a:cxnLst>
                <a:rect l="0" t="0" r="r" b="b"/>
                <a:pathLst>
                  <a:path w="145" h="169">
                    <a:moveTo>
                      <a:pt x="41" y="0"/>
                    </a:moveTo>
                    <a:cubicBezTo>
                      <a:pt x="41" y="89"/>
                      <a:pt x="41" y="89"/>
                      <a:pt x="41" y="89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3" y="158"/>
                      <a:pt x="3" y="158"/>
                      <a:pt x="3" y="158"/>
                    </a:cubicBezTo>
                    <a:cubicBezTo>
                      <a:pt x="41" y="152"/>
                      <a:pt x="41" y="152"/>
                      <a:pt x="41" y="152"/>
                    </a:cubicBezTo>
                    <a:cubicBezTo>
                      <a:pt x="41" y="155"/>
                      <a:pt x="41" y="155"/>
                      <a:pt x="41" y="155"/>
                    </a:cubicBezTo>
                    <a:cubicBezTo>
                      <a:pt x="94" y="155"/>
                      <a:pt x="94" y="155"/>
                      <a:pt x="94" y="155"/>
                    </a:cubicBezTo>
                    <a:cubicBezTo>
                      <a:pt x="101" y="169"/>
                      <a:pt x="101" y="169"/>
                      <a:pt x="101" y="169"/>
                    </a:cubicBez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41" y="0"/>
                    </a:lnTo>
                    <a:close/>
                    <a:moveTo>
                      <a:pt x="44" y="111"/>
                    </a:moveTo>
                    <a:cubicBezTo>
                      <a:pt x="33" y="127"/>
                      <a:pt x="33" y="127"/>
                      <a:pt x="33" y="127"/>
                    </a:cubicBezTo>
                    <a:cubicBezTo>
                      <a:pt x="36" y="130"/>
                      <a:pt x="36" y="130"/>
                      <a:pt x="36" y="130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48"/>
                      <a:pt x="41" y="148"/>
                      <a:pt x="41" y="148"/>
                    </a:cubicBezTo>
                    <a:cubicBezTo>
                      <a:pt x="7" y="154"/>
                      <a:pt x="7" y="154"/>
                      <a:pt x="7" y="154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5" y="111"/>
                      <a:pt x="44" y="111"/>
                      <a:pt x="44" y="111"/>
                    </a:cubicBezTo>
                    <a:close/>
                    <a:moveTo>
                      <a:pt x="56" y="129"/>
                    </a:moveTo>
                    <a:cubicBezTo>
                      <a:pt x="56" y="113"/>
                      <a:pt x="56" y="113"/>
                      <a:pt x="56" y="113"/>
                    </a:cubicBezTo>
                    <a:cubicBezTo>
                      <a:pt x="79" y="111"/>
                      <a:pt x="79" y="111"/>
                      <a:pt x="79" y="111"/>
                    </a:cubicBezTo>
                    <a:cubicBezTo>
                      <a:pt x="80" y="111"/>
                      <a:pt x="80" y="110"/>
                      <a:pt x="81" y="109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98"/>
                      <a:pt x="80" y="97"/>
                      <a:pt x="79" y="97"/>
                    </a:cubicBezTo>
                    <a:cubicBezTo>
                      <a:pt x="56" y="91"/>
                      <a:pt x="56" y="91"/>
                      <a:pt x="56" y="91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130" y="15"/>
                      <a:pt x="130" y="15"/>
                      <a:pt x="130" y="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23" y="113"/>
                      <a:pt x="123" y="113"/>
                      <a:pt x="123" y="11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115" y="87"/>
                      <a:pt x="118" y="83"/>
                      <a:pt x="118" y="77"/>
                    </a:cubicBezTo>
                    <a:cubicBezTo>
                      <a:pt x="118" y="69"/>
                      <a:pt x="111" y="63"/>
                      <a:pt x="103" y="63"/>
                    </a:cubicBezTo>
                    <a:cubicBezTo>
                      <a:pt x="95" y="63"/>
                      <a:pt x="89" y="69"/>
                      <a:pt x="89" y="77"/>
                    </a:cubicBezTo>
                    <a:cubicBezTo>
                      <a:pt x="89" y="83"/>
                      <a:pt x="92" y="87"/>
                      <a:pt x="96" y="90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75" y="122"/>
                      <a:pt x="75" y="122"/>
                      <a:pt x="75" y="122"/>
                    </a:cubicBezTo>
                    <a:cubicBezTo>
                      <a:pt x="79" y="129"/>
                      <a:pt x="79" y="129"/>
                      <a:pt x="79" y="129"/>
                    </a:cubicBezTo>
                    <a:lnTo>
                      <a:pt x="56" y="129"/>
                    </a:lnTo>
                    <a:close/>
                    <a:moveTo>
                      <a:pt x="103" y="69"/>
                    </a:moveTo>
                    <a:cubicBezTo>
                      <a:pt x="99" y="69"/>
                      <a:pt x="95" y="73"/>
                      <a:pt x="95" y="77"/>
                    </a:cubicBezTo>
                    <a:cubicBezTo>
                      <a:pt x="95" y="79"/>
                      <a:pt x="95" y="80"/>
                      <a:pt x="96" y="81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3" y="84"/>
                      <a:pt x="92" y="81"/>
                      <a:pt x="92" y="77"/>
                    </a:cubicBezTo>
                    <a:cubicBezTo>
                      <a:pt x="92" y="71"/>
                      <a:pt x="97" y="66"/>
                      <a:pt x="103" y="66"/>
                    </a:cubicBezTo>
                    <a:cubicBezTo>
                      <a:pt x="110" y="66"/>
                      <a:pt x="115" y="71"/>
                      <a:pt x="115" y="77"/>
                    </a:cubicBezTo>
                    <a:cubicBezTo>
                      <a:pt x="115" y="81"/>
                      <a:pt x="113" y="84"/>
                      <a:pt x="110" y="86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1"/>
                      <a:pt x="111" y="79"/>
                      <a:pt x="111" y="77"/>
                    </a:cubicBezTo>
                    <a:cubicBezTo>
                      <a:pt x="111" y="73"/>
                      <a:pt x="108" y="69"/>
                      <a:pt x="103" y="69"/>
                    </a:cubicBezTo>
                    <a:close/>
                    <a:moveTo>
                      <a:pt x="130" y="165"/>
                    </a:moveTo>
                    <a:cubicBezTo>
                      <a:pt x="104" y="165"/>
                      <a:pt x="104" y="165"/>
                      <a:pt x="104" y="165"/>
                    </a:cubicBezTo>
                    <a:cubicBezTo>
                      <a:pt x="90" y="139"/>
                      <a:pt x="90" y="139"/>
                      <a:pt x="90" y="139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4" y="129"/>
                      <a:pt x="95" y="129"/>
                      <a:pt x="96" y="129"/>
                    </a:cubicBezTo>
                    <a:cubicBezTo>
                      <a:pt x="97" y="129"/>
                      <a:pt x="97" y="129"/>
                      <a:pt x="98" y="129"/>
                    </a:cubicBezTo>
                    <a:cubicBezTo>
                      <a:pt x="99" y="128"/>
                      <a:pt x="100" y="127"/>
                      <a:pt x="100" y="125"/>
                    </a:cubicBezTo>
                    <a:cubicBezTo>
                      <a:pt x="100" y="79"/>
                      <a:pt x="100" y="79"/>
                      <a:pt x="100" y="79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8" y="114"/>
                      <a:pt x="110" y="116"/>
                      <a:pt x="112" y="116"/>
                    </a:cubicBezTo>
                    <a:cubicBezTo>
                      <a:pt x="122" y="117"/>
                      <a:pt x="122" y="117"/>
                      <a:pt x="122" y="117"/>
                    </a:cubicBezTo>
                    <a:cubicBezTo>
                      <a:pt x="132" y="120"/>
                      <a:pt x="132" y="120"/>
                      <a:pt x="132" y="120"/>
                    </a:cubicBezTo>
                    <a:cubicBezTo>
                      <a:pt x="137" y="124"/>
                      <a:pt x="137" y="124"/>
                      <a:pt x="137" y="124"/>
                    </a:cubicBezTo>
                    <a:lnTo>
                      <a:pt x="130" y="165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6" name="Freeform 130"/>
              <p:cNvSpPr>
                <a:spLocks noEditPoints="1"/>
              </p:cNvSpPr>
              <p:nvPr/>
            </p:nvSpPr>
            <p:spPr bwMode="auto">
              <a:xfrm>
                <a:off x="1424551" y="3004917"/>
                <a:ext cx="381052" cy="359945"/>
              </a:xfrm>
              <a:custGeom>
                <a:avLst/>
                <a:gdLst/>
                <a:ahLst/>
                <a:cxnLst>
                  <a:cxn ang="0">
                    <a:pos x="90" y="0"/>
                  </a:cxn>
                  <a:cxn ang="0">
                    <a:pos x="19" y="63"/>
                  </a:cxn>
                  <a:cxn ang="0">
                    <a:pos x="7" y="74"/>
                  </a:cxn>
                  <a:cxn ang="0">
                    <a:pos x="0" y="80"/>
                  </a:cxn>
                  <a:cxn ang="0">
                    <a:pos x="126" y="221"/>
                  </a:cxn>
                  <a:cxn ang="0">
                    <a:pos x="134" y="215"/>
                  </a:cxn>
                  <a:cxn ang="0">
                    <a:pos x="146" y="204"/>
                  </a:cxn>
                  <a:cxn ang="0">
                    <a:pos x="216" y="141"/>
                  </a:cxn>
                  <a:cxn ang="0">
                    <a:pos x="90" y="0"/>
                  </a:cxn>
                  <a:cxn ang="0">
                    <a:pos x="67" y="147"/>
                  </a:cxn>
                  <a:cxn ang="0">
                    <a:pos x="68" y="137"/>
                  </a:cxn>
                  <a:cxn ang="0">
                    <a:pos x="78" y="137"/>
                  </a:cxn>
                  <a:cxn ang="0">
                    <a:pos x="78" y="148"/>
                  </a:cxn>
                  <a:cxn ang="0">
                    <a:pos x="67" y="147"/>
                  </a:cxn>
                  <a:cxn ang="0">
                    <a:pos x="140" y="198"/>
                  </a:cxn>
                  <a:cxn ang="0">
                    <a:pos x="25" y="69"/>
                  </a:cxn>
                  <a:cxn ang="0">
                    <a:pos x="89" y="11"/>
                  </a:cxn>
                  <a:cxn ang="0">
                    <a:pos x="204" y="140"/>
                  </a:cxn>
                  <a:cxn ang="0">
                    <a:pos x="140" y="198"/>
                  </a:cxn>
                </a:cxnLst>
                <a:rect l="0" t="0" r="r" b="b"/>
                <a:pathLst>
                  <a:path w="216" h="221">
                    <a:moveTo>
                      <a:pt x="90" y="0"/>
                    </a:moveTo>
                    <a:cubicBezTo>
                      <a:pt x="19" y="63"/>
                      <a:pt x="19" y="63"/>
                      <a:pt x="19" y="63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126" y="221"/>
                      <a:pt x="126" y="221"/>
                      <a:pt x="126" y="221"/>
                    </a:cubicBezTo>
                    <a:cubicBezTo>
                      <a:pt x="134" y="215"/>
                      <a:pt x="134" y="215"/>
                      <a:pt x="134" y="215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216" y="141"/>
                      <a:pt x="216" y="141"/>
                      <a:pt x="216" y="141"/>
                    </a:cubicBezTo>
                    <a:lnTo>
                      <a:pt x="90" y="0"/>
                    </a:lnTo>
                    <a:close/>
                    <a:moveTo>
                      <a:pt x="67" y="147"/>
                    </a:moveTo>
                    <a:cubicBezTo>
                      <a:pt x="65" y="144"/>
                      <a:pt x="65" y="139"/>
                      <a:pt x="68" y="137"/>
                    </a:cubicBezTo>
                    <a:cubicBezTo>
                      <a:pt x="71" y="134"/>
                      <a:pt x="76" y="134"/>
                      <a:pt x="78" y="137"/>
                    </a:cubicBezTo>
                    <a:cubicBezTo>
                      <a:pt x="81" y="140"/>
                      <a:pt x="81" y="145"/>
                      <a:pt x="78" y="148"/>
                    </a:cubicBezTo>
                    <a:cubicBezTo>
                      <a:pt x="75" y="150"/>
                      <a:pt x="70" y="150"/>
                      <a:pt x="67" y="147"/>
                    </a:cubicBezTo>
                    <a:close/>
                    <a:moveTo>
                      <a:pt x="140" y="198"/>
                    </a:moveTo>
                    <a:cubicBezTo>
                      <a:pt x="25" y="69"/>
                      <a:pt x="25" y="69"/>
                      <a:pt x="25" y="69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204" y="140"/>
                      <a:pt x="204" y="140"/>
                      <a:pt x="204" y="140"/>
                    </a:cubicBezTo>
                    <a:lnTo>
                      <a:pt x="140" y="19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7" name="Freeform 131"/>
              <p:cNvSpPr>
                <a:spLocks noEditPoints="1"/>
              </p:cNvSpPr>
              <p:nvPr/>
            </p:nvSpPr>
            <p:spPr bwMode="auto">
              <a:xfrm>
                <a:off x="4418250" y="4781243"/>
                <a:ext cx="302887" cy="172773"/>
              </a:xfrm>
              <a:custGeom>
                <a:avLst/>
                <a:gdLst/>
                <a:ahLst/>
                <a:cxnLst>
                  <a:cxn ang="0">
                    <a:pos x="171" y="34"/>
                  </a:cxn>
                  <a:cxn ang="0">
                    <a:pos x="148" y="26"/>
                  </a:cxn>
                  <a:cxn ang="0">
                    <a:pos x="128" y="3"/>
                  </a:cxn>
                  <a:cxn ang="0">
                    <a:pos x="109" y="14"/>
                  </a:cxn>
                  <a:cxn ang="0">
                    <a:pos x="77" y="24"/>
                  </a:cxn>
                  <a:cxn ang="0">
                    <a:pos x="57" y="2"/>
                  </a:cxn>
                  <a:cxn ang="0">
                    <a:pos x="37" y="13"/>
                  </a:cxn>
                  <a:cxn ang="0">
                    <a:pos x="8" y="21"/>
                  </a:cxn>
                  <a:cxn ang="0">
                    <a:pos x="11" y="61"/>
                  </a:cxn>
                  <a:cxn ang="0">
                    <a:pos x="10" y="84"/>
                  </a:cxn>
                  <a:cxn ang="0">
                    <a:pos x="38" y="92"/>
                  </a:cxn>
                  <a:cxn ang="0">
                    <a:pos x="51" y="105"/>
                  </a:cxn>
                  <a:cxn ang="0">
                    <a:pos x="78" y="83"/>
                  </a:cxn>
                  <a:cxn ang="0">
                    <a:pos x="94" y="84"/>
                  </a:cxn>
                  <a:cxn ang="0">
                    <a:pos x="116" y="105"/>
                  </a:cxn>
                  <a:cxn ang="0">
                    <a:pos x="135" y="92"/>
                  </a:cxn>
                  <a:cxn ang="0">
                    <a:pos x="158" y="87"/>
                  </a:cxn>
                  <a:cxn ang="0">
                    <a:pos x="158" y="28"/>
                  </a:cxn>
                  <a:cxn ang="0">
                    <a:pos x="164" y="34"/>
                  </a:cxn>
                  <a:cxn ang="0">
                    <a:pos x="158" y="43"/>
                  </a:cxn>
                  <a:cxn ang="0">
                    <a:pos x="158" y="28"/>
                  </a:cxn>
                  <a:cxn ang="0">
                    <a:pos x="124" y="9"/>
                  </a:cxn>
                  <a:cxn ang="0">
                    <a:pos x="119" y="19"/>
                  </a:cxn>
                  <a:cxn ang="0">
                    <a:pos x="87" y="27"/>
                  </a:cxn>
                  <a:cxn ang="0">
                    <a:pos x="86" y="39"/>
                  </a:cxn>
                  <a:cxn ang="0">
                    <a:pos x="86" y="39"/>
                  </a:cxn>
                  <a:cxn ang="0">
                    <a:pos x="45" y="10"/>
                  </a:cxn>
                  <a:cxn ang="0">
                    <a:pos x="56" y="12"/>
                  </a:cxn>
                  <a:cxn ang="0">
                    <a:pos x="45" y="10"/>
                  </a:cxn>
                  <a:cxn ang="0">
                    <a:pos x="15" y="26"/>
                  </a:cxn>
                  <a:cxn ang="0">
                    <a:pos x="18" y="37"/>
                  </a:cxn>
                  <a:cxn ang="0">
                    <a:pos x="10" y="74"/>
                  </a:cxn>
                  <a:cxn ang="0">
                    <a:pos x="19" y="68"/>
                  </a:cxn>
                  <a:cxn ang="0">
                    <a:pos x="56" y="95"/>
                  </a:cxn>
                  <a:cxn ang="0">
                    <a:pos x="46" y="89"/>
                  </a:cxn>
                  <a:cxn ang="0">
                    <a:pos x="56" y="95"/>
                  </a:cxn>
                  <a:cxn ang="0">
                    <a:pos x="41" y="85"/>
                  </a:cxn>
                  <a:cxn ang="0">
                    <a:pos x="18" y="60"/>
                  </a:cxn>
                  <a:cxn ang="0">
                    <a:pos x="28" y="36"/>
                  </a:cxn>
                  <a:cxn ang="0">
                    <a:pos x="44" y="24"/>
                  </a:cxn>
                  <a:cxn ang="0">
                    <a:pos x="74" y="31"/>
                  </a:cxn>
                  <a:cxn ang="0">
                    <a:pos x="83" y="61"/>
                  </a:cxn>
                  <a:cxn ang="0">
                    <a:pos x="61" y="84"/>
                  </a:cxn>
                  <a:cxn ang="0">
                    <a:pos x="87" y="83"/>
                  </a:cxn>
                  <a:cxn ang="0">
                    <a:pos x="87" y="67"/>
                  </a:cxn>
                  <a:cxn ang="0">
                    <a:pos x="128" y="96"/>
                  </a:cxn>
                  <a:cxn ang="0">
                    <a:pos x="117" y="90"/>
                  </a:cxn>
                  <a:cxn ang="0">
                    <a:pos x="128" y="96"/>
                  </a:cxn>
                  <a:cxn ang="0">
                    <a:pos x="112" y="86"/>
                  </a:cxn>
                  <a:cxn ang="0">
                    <a:pos x="92" y="62"/>
                  </a:cxn>
                  <a:cxn ang="0">
                    <a:pos x="98" y="28"/>
                  </a:cxn>
                  <a:cxn ang="0">
                    <a:pos x="121" y="27"/>
                  </a:cxn>
                  <a:cxn ang="0">
                    <a:pos x="145" y="34"/>
                  </a:cxn>
                  <a:cxn ang="0">
                    <a:pos x="145" y="74"/>
                  </a:cxn>
                  <a:cxn ang="0">
                    <a:pos x="129" y="82"/>
                  </a:cxn>
                  <a:cxn ang="0">
                    <a:pos x="158" y="80"/>
                  </a:cxn>
                  <a:cxn ang="0">
                    <a:pos x="158" y="68"/>
                  </a:cxn>
                </a:cxnLst>
                <a:rect l="0" t="0" r="r" b="b"/>
                <a:pathLst>
                  <a:path w="171" h="106">
                    <a:moveTo>
                      <a:pt x="164" y="63"/>
                    </a:moveTo>
                    <a:cubicBezTo>
                      <a:pt x="163" y="45"/>
                      <a:pt x="163" y="45"/>
                      <a:pt x="163" y="45"/>
                    </a:cubicBezTo>
                    <a:cubicBezTo>
                      <a:pt x="168" y="43"/>
                      <a:pt x="171" y="39"/>
                      <a:pt x="171" y="34"/>
                    </a:cubicBezTo>
                    <a:cubicBezTo>
                      <a:pt x="171" y="31"/>
                      <a:pt x="169" y="27"/>
                      <a:pt x="167" y="25"/>
                    </a:cubicBezTo>
                    <a:cubicBezTo>
                      <a:pt x="165" y="22"/>
                      <a:pt x="161" y="21"/>
                      <a:pt x="158" y="21"/>
                    </a:cubicBezTo>
                    <a:cubicBezTo>
                      <a:pt x="154" y="21"/>
                      <a:pt x="150" y="23"/>
                      <a:pt x="148" y="26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34" y="15"/>
                      <a:pt x="135" y="13"/>
                      <a:pt x="134" y="11"/>
                    </a:cubicBezTo>
                    <a:cubicBezTo>
                      <a:pt x="133" y="8"/>
                      <a:pt x="131" y="5"/>
                      <a:pt x="128" y="3"/>
                    </a:cubicBezTo>
                    <a:cubicBezTo>
                      <a:pt x="126" y="2"/>
                      <a:pt x="124" y="1"/>
                      <a:pt x="122" y="1"/>
                    </a:cubicBezTo>
                    <a:cubicBezTo>
                      <a:pt x="117" y="1"/>
                      <a:pt x="113" y="4"/>
                      <a:pt x="110" y="8"/>
                    </a:cubicBezTo>
                    <a:cubicBezTo>
                      <a:pt x="109" y="10"/>
                      <a:pt x="109" y="12"/>
                      <a:pt x="109" y="14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2" y="21"/>
                      <a:pt x="89" y="20"/>
                      <a:pt x="86" y="20"/>
                    </a:cubicBezTo>
                    <a:cubicBezTo>
                      <a:pt x="83" y="20"/>
                      <a:pt x="79" y="22"/>
                      <a:pt x="77" y="24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4"/>
                      <a:pt x="63" y="12"/>
                      <a:pt x="63" y="10"/>
                    </a:cubicBezTo>
                    <a:cubicBezTo>
                      <a:pt x="62" y="7"/>
                      <a:pt x="60" y="4"/>
                      <a:pt x="57" y="2"/>
                    </a:cubicBezTo>
                    <a:cubicBezTo>
                      <a:pt x="55" y="1"/>
                      <a:pt x="52" y="0"/>
                      <a:pt x="50" y="0"/>
                    </a:cubicBezTo>
                    <a:cubicBezTo>
                      <a:pt x="46" y="0"/>
                      <a:pt x="41" y="3"/>
                      <a:pt x="39" y="7"/>
                    </a:cubicBezTo>
                    <a:cubicBezTo>
                      <a:pt x="38" y="9"/>
                      <a:pt x="37" y="11"/>
                      <a:pt x="37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0"/>
                      <a:pt x="18" y="19"/>
                      <a:pt x="15" y="19"/>
                    </a:cubicBezTo>
                    <a:cubicBezTo>
                      <a:pt x="13" y="19"/>
                      <a:pt x="10" y="20"/>
                      <a:pt x="8" y="21"/>
                    </a:cubicBezTo>
                    <a:cubicBezTo>
                      <a:pt x="2" y="25"/>
                      <a:pt x="0" y="33"/>
                      <a:pt x="4" y="39"/>
                    </a:cubicBezTo>
                    <a:cubicBezTo>
                      <a:pt x="6" y="42"/>
                      <a:pt x="8" y="44"/>
                      <a:pt x="11" y="4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6" y="64"/>
                      <a:pt x="5" y="66"/>
                    </a:cubicBezTo>
                    <a:cubicBezTo>
                      <a:pt x="3" y="69"/>
                      <a:pt x="3" y="73"/>
                      <a:pt x="4" y="76"/>
                    </a:cubicBezTo>
                    <a:cubicBezTo>
                      <a:pt x="4" y="80"/>
                      <a:pt x="7" y="82"/>
                      <a:pt x="10" y="84"/>
                    </a:cubicBezTo>
                    <a:cubicBezTo>
                      <a:pt x="11" y="85"/>
                      <a:pt x="14" y="86"/>
                      <a:pt x="16" y="86"/>
                    </a:cubicBezTo>
                    <a:cubicBezTo>
                      <a:pt x="19" y="86"/>
                      <a:pt x="21" y="85"/>
                      <a:pt x="24" y="83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3"/>
                      <a:pt x="38" y="94"/>
                      <a:pt x="39" y="96"/>
                    </a:cubicBezTo>
                    <a:cubicBezTo>
                      <a:pt x="40" y="99"/>
                      <a:pt x="42" y="102"/>
                      <a:pt x="45" y="104"/>
                    </a:cubicBezTo>
                    <a:cubicBezTo>
                      <a:pt x="47" y="105"/>
                      <a:pt x="49" y="105"/>
                      <a:pt x="51" y="105"/>
                    </a:cubicBezTo>
                    <a:cubicBezTo>
                      <a:pt x="56" y="105"/>
                      <a:pt x="60" y="103"/>
                      <a:pt x="62" y="99"/>
                    </a:cubicBezTo>
                    <a:cubicBezTo>
                      <a:pt x="64" y="96"/>
                      <a:pt x="64" y="93"/>
                      <a:pt x="64" y="91"/>
                    </a:cubicBezTo>
                    <a:cubicBezTo>
                      <a:pt x="78" y="83"/>
                      <a:pt x="78" y="83"/>
                      <a:pt x="78" y="83"/>
                    </a:cubicBezTo>
                    <a:cubicBezTo>
                      <a:pt x="80" y="85"/>
                      <a:pt x="83" y="86"/>
                      <a:pt x="86" y="86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9" y="86"/>
                      <a:pt x="92" y="85"/>
                      <a:pt x="94" y="84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4"/>
                      <a:pt x="110" y="95"/>
                      <a:pt x="110" y="97"/>
                    </a:cubicBezTo>
                    <a:cubicBezTo>
                      <a:pt x="111" y="100"/>
                      <a:pt x="113" y="103"/>
                      <a:pt x="116" y="105"/>
                    </a:cubicBezTo>
                    <a:cubicBezTo>
                      <a:pt x="118" y="106"/>
                      <a:pt x="120" y="106"/>
                      <a:pt x="122" y="106"/>
                    </a:cubicBezTo>
                    <a:cubicBezTo>
                      <a:pt x="127" y="106"/>
                      <a:pt x="131" y="104"/>
                      <a:pt x="134" y="100"/>
                    </a:cubicBezTo>
                    <a:cubicBezTo>
                      <a:pt x="135" y="97"/>
                      <a:pt x="136" y="94"/>
                      <a:pt x="135" y="92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52" y="86"/>
                      <a:pt x="155" y="87"/>
                      <a:pt x="158" y="87"/>
                    </a:cubicBezTo>
                    <a:cubicBezTo>
                      <a:pt x="158" y="87"/>
                      <a:pt x="158" y="87"/>
                      <a:pt x="158" y="87"/>
                    </a:cubicBezTo>
                    <a:cubicBezTo>
                      <a:pt x="165" y="87"/>
                      <a:pt x="171" y="81"/>
                      <a:pt x="171" y="74"/>
                    </a:cubicBezTo>
                    <a:cubicBezTo>
                      <a:pt x="171" y="69"/>
                      <a:pt x="168" y="65"/>
                      <a:pt x="164" y="63"/>
                    </a:cubicBezTo>
                    <a:close/>
                    <a:moveTo>
                      <a:pt x="158" y="28"/>
                    </a:moveTo>
                    <a:cubicBezTo>
                      <a:pt x="158" y="28"/>
                      <a:pt x="158" y="28"/>
                      <a:pt x="158" y="28"/>
                    </a:cubicBezTo>
                    <a:cubicBezTo>
                      <a:pt x="159" y="28"/>
                      <a:pt x="161" y="29"/>
                      <a:pt x="162" y="30"/>
                    </a:cubicBezTo>
                    <a:cubicBezTo>
                      <a:pt x="163" y="31"/>
                      <a:pt x="164" y="32"/>
                      <a:pt x="164" y="34"/>
                    </a:cubicBezTo>
                    <a:cubicBezTo>
                      <a:pt x="164" y="37"/>
                      <a:pt x="161" y="40"/>
                      <a:pt x="158" y="40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4" y="40"/>
                      <a:pt x="152" y="37"/>
                      <a:pt x="152" y="34"/>
                    </a:cubicBezTo>
                    <a:cubicBezTo>
                      <a:pt x="152" y="31"/>
                      <a:pt x="155" y="28"/>
                      <a:pt x="158" y="28"/>
                    </a:cubicBezTo>
                    <a:close/>
                    <a:moveTo>
                      <a:pt x="116" y="11"/>
                    </a:moveTo>
                    <a:cubicBezTo>
                      <a:pt x="117" y="9"/>
                      <a:pt x="119" y="8"/>
                      <a:pt x="122" y="8"/>
                    </a:cubicBezTo>
                    <a:cubicBezTo>
                      <a:pt x="123" y="8"/>
                      <a:pt x="124" y="9"/>
                      <a:pt x="124" y="9"/>
                    </a:cubicBezTo>
                    <a:cubicBezTo>
                      <a:pt x="126" y="10"/>
                      <a:pt x="127" y="11"/>
                      <a:pt x="127" y="13"/>
                    </a:cubicBezTo>
                    <a:cubicBezTo>
                      <a:pt x="128" y="14"/>
                      <a:pt x="127" y="16"/>
                      <a:pt x="127" y="17"/>
                    </a:cubicBezTo>
                    <a:cubicBezTo>
                      <a:pt x="125" y="20"/>
                      <a:pt x="121" y="21"/>
                      <a:pt x="119" y="19"/>
                    </a:cubicBezTo>
                    <a:cubicBezTo>
                      <a:pt x="116" y="18"/>
                      <a:pt x="115" y="14"/>
                      <a:pt x="116" y="11"/>
                    </a:cubicBezTo>
                    <a:close/>
                    <a:moveTo>
                      <a:pt x="87" y="27"/>
                    </a:moveTo>
                    <a:cubicBezTo>
                      <a:pt x="87" y="27"/>
                      <a:pt x="87" y="27"/>
                      <a:pt x="87" y="27"/>
                    </a:cubicBezTo>
                    <a:cubicBezTo>
                      <a:pt x="88" y="27"/>
                      <a:pt x="90" y="28"/>
                      <a:pt x="91" y="29"/>
                    </a:cubicBezTo>
                    <a:cubicBezTo>
                      <a:pt x="92" y="30"/>
                      <a:pt x="92" y="31"/>
                      <a:pt x="92" y="33"/>
                    </a:cubicBezTo>
                    <a:cubicBezTo>
                      <a:pt x="92" y="36"/>
                      <a:pt x="90" y="39"/>
                      <a:pt x="86" y="39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42"/>
                      <a:pt x="86" y="42"/>
                      <a:pt x="86" y="42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3" y="39"/>
                      <a:pt x="80" y="36"/>
                      <a:pt x="81" y="33"/>
                    </a:cubicBezTo>
                    <a:cubicBezTo>
                      <a:pt x="81" y="30"/>
                      <a:pt x="83" y="27"/>
                      <a:pt x="87" y="27"/>
                    </a:cubicBezTo>
                    <a:close/>
                    <a:moveTo>
                      <a:pt x="45" y="10"/>
                    </a:moveTo>
                    <a:cubicBezTo>
                      <a:pt x="46" y="8"/>
                      <a:pt x="48" y="7"/>
                      <a:pt x="50" y="7"/>
                    </a:cubicBezTo>
                    <a:cubicBezTo>
                      <a:pt x="51" y="7"/>
                      <a:pt x="52" y="8"/>
                      <a:pt x="53" y="8"/>
                    </a:cubicBezTo>
                    <a:cubicBezTo>
                      <a:pt x="55" y="9"/>
                      <a:pt x="56" y="10"/>
                      <a:pt x="56" y="12"/>
                    </a:cubicBezTo>
                    <a:cubicBezTo>
                      <a:pt x="56" y="13"/>
                      <a:pt x="56" y="15"/>
                      <a:pt x="55" y="16"/>
                    </a:cubicBezTo>
                    <a:cubicBezTo>
                      <a:pt x="54" y="19"/>
                      <a:pt x="50" y="20"/>
                      <a:pt x="47" y="18"/>
                    </a:cubicBezTo>
                    <a:cubicBezTo>
                      <a:pt x="44" y="17"/>
                      <a:pt x="43" y="13"/>
                      <a:pt x="45" y="10"/>
                    </a:cubicBezTo>
                    <a:close/>
                    <a:moveTo>
                      <a:pt x="10" y="35"/>
                    </a:moveTo>
                    <a:cubicBezTo>
                      <a:pt x="8" y="33"/>
                      <a:pt x="9" y="29"/>
                      <a:pt x="12" y="27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7" y="26"/>
                      <a:pt x="19" y="28"/>
                      <a:pt x="20" y="29"/>
                    </a:cubicBezTo>
                    <a:cubicBezTo>
                      <a:pt x="21" y="31"/>
                      <a:pt x="21" y="32"/>
                      <a:pt x="21" y="34"/>
                    </a:cubicBezTo>
                    <a:cubicBezTo>
                      <a:pt x="20" y="35"/>
                      <a:pt x="19" y="37"/>
                      <a:pt x="18" y="37"/>
                    </a:cubicBezTo>
                    <a:cubicBezTo>
                      <a:pt x="15" y="39"/>
                      <a:pt x="12" y="38"/>
                      <a:pt x="10" y="35"/>
                    </a:cubicBezTo>
                    <a:close/>
                    <a:moveTo>
                      <a:pt x="13" y="78"/>
                    </a:moveTo>
                    <a:cubicBezTo>
                      <a:pt x="12" y="77"/>
                      <a:pt x="11" y="76"/>
                      <a:pt x="10" y="74"/>
                    </a:cubicBezTo>
                    <a:cubicBezTo>
                      <a:pt x="10" y="73"/>
                      <a:pt x="10" y="71"/>
                      <a:pt x="11" y="70"/>
                    </a:cubicBezTo>
                    <a:cubicBezTo>
                      <a:pt x="12" y="68"/>
                      <a:pt x="14" y="67"/>
                      <a:pt x="16" y="67"/>
                    </a:cubicBezTo>
                    <a:cubicBezTo>
                      <a:pt x="17" y="67"/>
                      <a:pt x="18" y="67"/>
                      <a:pt x="19" y="68"/>
                    </a:cubicBezTo>
                    <a:cubicBezTo>
                      <a:pt x="22" y="69"/>
                      <a:pt x="23" y="73"/>
                      <a:pt x="21" y="76"/>
                    </a:cubicBezTo>
                    <a:cubicBezTo>
                      <a:pt x="20" y="79"/>
                      <a:pt x="16" y="80"/>
                      <a:pt x="13" y="78"/>
                    </a:cubicBezTo>
                    <a:close/>
                    <a:moveTo>
                      <a:pt x="56" y="95"/>
                    </a:moveTo>
                    <a:cubicBezTo>
                      <a:pt x="55" y="98"/>
                      <a:pt x="51" y="99"/>
                      <a:pt x="48" y="97"/>
                    </a:cubicBezTo>
                    <a:cubicBezTo>
                      <a:pt x="47" y="97"/>
                      <a:pt x="46" y="95"/>
                      <a:pt x="45" y="94"/>
                    </a:cubicBezTo>
                    <a:cubicBezTo>
                      <a:pt x="45" y="92"/>
                      <a:pt x="45" y="91"/>
                      <a:pt x="46" y="89"/>
                    </a:cubicBezTo>
                    <a:cubicBezTo>
                      <a:pt x="47" y="88"/>
                      <a:pt x="49" y="86"/>
                      <a:pt x="51" y="86"/>
                    </a:cubicBezTo>
                    <a:cubicBezTo>
                      <a:pt x="52" y="86"/>
                      <a:pt x="53" y="87"/>
                      <a:pt x="54" y="87"/>
                    </a:cubicBezTo>
                    <a:cubicBezTo>
                      <a:pt x="57" y="89"/>
                      <a:pt x="58" y="92"/>
                      <a:pt x="56" y="95"/>
                    </a:cubicBezTo>
                    <a:close/>
                    <a:moveTo>
                      <a:pt x="58" y="81"/>
                    </a:moveTo>
                    <a:cubicBezTo>
                      <a:pt x="56" y="80"/>
                      <a:pt x="53" y="79"/>
                      <a:pt x="51" y="79"/>
                    </a:cubicBezTo>
                    <a:cubicBezTo>
                      <a:pt x="47" y="79"/>
                      <a:pt x="43" y="82"/>
                      <a:pt x="41" y="85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30" y="72"/>
                      <a:pt x="28" y="65"/>
                      <a:pt x="22" y="62"/>
                    </a:cubicBezTo>
                    <a:cubicBezTo>
                      <a:pt x="21" y="61"/>
                      <a:pt x="20" y="60"/>
                      <a:pt x="18" y="60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5"/>
                      <a:pt x="21" y="44"/>
                      <a:pt x="22" y="43"/>
                    </a:cubicBezTo>
                    <a:cubicBezTo>
                      <a:pt x="25" y="42"/>
                      <a:pt x="27" y="39"/>
                      <a:pt x="28" y="36"/>
                    </a:cubicBezTo>
                    <a:cubicBezTo>
                      <a:pt x="28" y="33"/>
                      <a:pt x="28" y="30"/>
                      <a:pt x="27" y="27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0" y="22"/>
                      <a:pt x="42" y="23"/>
                      <a:pt x="44" y="24"/>
                    </a:cubicBezTo>
                    <a:cubicBezTo>
                      <a:pt x="46" y="26"/>
                      <a:pt x="48" y="26"/>
                      <a:pt x="50" y="26"/>
                    </a:cubicBezTo>
                    <a:cubicBezTo>
                      <a:pt x="54" y="26"/>
                      <a:pt x="57" y="25"/>
                      <a:pt x="59" y="22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31"/>
                      <a:pt x="74" y="32"/>
                      <a:pt x="74" y="33"/>
                    </a:cubicBezTo>
                    <a:cubicBezTo>
                      <a:pt x="73" y="38"/>
                      <a:pt x="77" y="43"/>
                      <a:pt x="82" y="45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78" y="63"/>
                      <a:pt x="74" y="67"/>
                      <a:pt x="74" y="73"/>
                    </a:cubicBezTo>
                    <a:cubicBezTo>
                      <a:pt x="74" y="74"/>
                      <a:pt x="74" y="76"/>
                      <a:pt x="74" y="77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0" y="83"/>
                      <a:pt x="59" y="82"/>
                      <a:pt x="58" y="81"/>
                    </a:cubicBezTo>
                    <a:close/>
                    <a:moveTo>
                      <a:pt x="87" y="79"/>
                    </a:moveTo>
                    <a:cubicBezTo>
                      <a:pt x="87" y="83"/>
                      <a:pt x="87" y="83"/>
                      <a:pt x="87" y="83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3" y="79"/>
                      <a:pt x="81" y="76"/>
                      <a:pt x="81" y="73"/>
                    </a:cubicBezTo>
                    <a:cubicBezTo>
                      <a:pt x="81" y="70"/>
                      <a:pt x="83" y="67"/>
                      <a:pt x="87" y="67"/>
                    </a:cubicBezTo>
                    <a:cubicBezTo>
                      <a:pt x="90" y="67"/>
                      <a:pt x="93" y="70"/>
                      <a:pt x="93" y="73"/>
                    </a:cubicBezTo>
                    <a:cubicBezTo>
                      <a:pt x="92" y="76"/>
                      <a:pt x="90" y="79"/>
                      <a:pt x="87" y="79"/>
                    </a:cubicBezTo>
                    <a:close/>
                    <a:moveTo>
                      <a:pt x="128" y="96"/>
                    </a:moveTo>
                    <a:cubicBezTo>
                      <a:pt x="126" y="99"/>
                      <a:pt x="122" y="100"/>
                      <a:pt x="120" y="98"/>
                    </a:cubicBezTo>
                    <a:cubicBezTo>
                      <a:pt x="118" y="98"/>
                      <a:pt x="117" y="96"/>
                      <a:pt x="117" y="95"/>
                    </a:cubicBezTo>
                    <a:cubicBezTo>
                      <a:pt x="116" y="93"/>
                      <a:pt x="117" y="92"/>
                      <a:pt x="117" y="90"/>
                    </a:cubicBezTo>
                    <a:cubicBezTo>
                      <a:pt x="118" y="89"/>
                      <a:pt x="120" y="87"/>
                      <a:pt x="123" y="87"/>
                    </a:cubicBezTo>
                    <a:cubicBezTo>
                      <a:pt x="124" y="87"/>
                      <a:pt x="125" y="88"/>
                      <a:pt x="125" y="88"/>
                    </a:cubicBezTo>
                    <a:cubicBezTo>
                      <a:pt x="128" y="90"/>
                      <a:pt x="129" y="93"/>
                      <a:pt x="128" y="96"/>
                    </a:cubicBezTo>
                    <a:close/>
                    <a:moveTo>
                      <a:pt x="129" y="82"/>
                    </a:moveTo>
                    <a:cubicBezTo>
                      <a:pt x="127" y="81"/>
                      <a:pt x="125" y="80"/>
                      <a:pt x="123" y="80"/>
                    </a:cubicBezTo>
                    <a:cubicBezTo>
                      <a:pt x="118" y="80"/>
                      <a:pt x="114" y="83"/>
                      <a:pt x="112" y="86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9" y="77"/>
                      <a:pt x="99" y="75"/>
                      <a:pt x="99" y="73"/>
                    </a:cubicBezTo>
                    <a:cubicBezTo>
                      <a:pt x="100" y="68"/>
                      <a:pt x="97" y="64"/>
                      <a:pt x="92" y="62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2"/>
                      <a:pt x="99" y="38"/>
                      <a:pt x="99" y="33"/>
                    </a:cubicBezTo>
                    <a:cubicBezTo>
                      <a:pt x="99" y="31"/>
                      <a:pt x="99" y="30"/>
                      <a:pt x="98" y="28"/>
                    </a:cubicBezTo>
                    <a:cubicBezTo>
                      <a:pt x="111" y="21"/>
                      <a:pt x="111" y="21"/>
                      <a:pt x="111" y="21"/>
                    </a:cubicBezTo>
                    <a:cubicBezTo>
                      <a:pt x="112" y="23"/>
                      <a:pt x="113" y="24"/>
                      <a:pt x="115" y="25"/>
                    </a:cubicBezTo>
                    <a:cubicBezTo>
                      <a:pt x="117" y="27"/>
                      <a:pt x="119" y="27"/>
                      <a:pt x="121" y="27"/>
                    </a:cubicBezTo>
                    <a:cubicBezTo>
                      <a:pt x="125" y="27"/>
                      <a:pt x="128" y="26"/>
                      <a:pt x="131" y="23"/>
                    </a:cubicBezTo>
                    <a:cubicBezTo>
                      <a:pt x="145" y="32"/>
                      <a:pt x="145" y="32"/>
                      <a:pt x="145" y="32"/>
                    </a:cubicBezTo>
                    <a:cubicBezTo>
                      <a:pt x="145" y="32"/>
                      <a:pt x="145" y="33"/>
                      <a:pt x="145" y="34"/>
                    </a:cubicBezTo>
                    <a:cubicBezTo>
                      <a:pt x="145" y="40"/>
                      <a:pt x="150" y="46"/>
                      <a:pt x="156" y="47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0" y="62"/>
                      <a:pt x="145" y="67"/>
                      <a:pt x="145" y="74"/>
                    </a:cubicBezTo>
                    <a:cubicBezTo>
                      <a:pt x="145" y="75"/>
                      <a:pt x="145" y="77"/>
                      <a:pt x="146" y="78"/>
                    </a:cubicBezTo>
                    <a:cubicBezTo>
                      <a:pt x="132" y="85"/>
                      <a:pt x="132" y="85"/>
                      <a:pt x="132" y="85"/>
                    </a:cubicBezTo>
                    <a:cubicBezTo>
                      <a:pt x="132" y="84"/>
                      <a:pt x="130" y="83"/>
                      <a:pt x="129" y="82"/>
                    </a:cubicBezTo>
                    <a:close/>
                    <a:moveTo>
                      <a:pt x="158" y="80"/>
                    </a:moveTo>
                    <a:cubicBezTo>
                      <a:pt x="158" y="84"/>
                      <a:pt x="158" y="84"/>
                      <a:pt x="158" y="84"/>
                    </a:cubicBezTo>
                    <a:cubicBezTo>
                      <a:pt x="158" y="80"/>
                      <a:pt x="158" y="80"/>
                      <a:pt x="158" y="80"/>
                    </a:cubicBezTo>
                    <a:cubicBezTo>
                      <a:pt x="156" y="80"/>
                      <a:pt x="155" y="79"/>
                      <a:pt x="154" y="78"/>
                    </a:cubicBezTo>
                    <a:cubicBezTo>
                      <a:pt x="153" y="77"/>
                      <a:pt x="152" y="76"/>
                      <a:pt x="152" y="74"/>
                    </a:cubicBezTo>
                    <a:cubicBezTo>
                      <a:pt x="152" y="71"/>
                      <a:pt x="155" y="68"/>
                      <a:pt x="158" y="68"/>
                    </a:cubicBezTo>
                    <a:cubicBezTo>
                      <a:pt x="161" y="68"/>
                      <a:pt x="164" y="71"/>
                      <a:pt x="164" y="74"/>
                    </a:cubicBezTo>
                    <a:cubicBezTo>
                      <a:pt x="164" y="77"/>
                      <a:pt x="161" y="80"/>
                      <a:pt x="158" y="8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8" name="Freeform 132"/>
              <p:cNvSpPr>
                <a:spLocks noEditPoints="1"/>
              </p:cNvSpPr>
              <p:nvPr/>
            </p:nvSpPr>
            <p:spPr bwMode="auto">
              <a:xfrm>
                <a:off x="910620" y="2211240"/>
                <a:ext cx="390822" cy="75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"/>
                  </a:cxn>
                  <a:cxn ang="0">
                    <a:pos x="200" y="42"/>
                  </a:cxn>
                  <a:cxn ang="0">
                    <a:pos x="200" y="0"/>
                  </a:cxn>
                  <a:cxn ang="0">
                    <a:pos x="0" y="0"/>
                  </a:cxn>
                  <a:cxn ang="0">
                    <a:pos x="192" y="34"/>
                  </a:cxn>
                  <a:cxn ang="0">
                    <a:pos x="8" y="34"/>
                  </a:cxn>
                  <a:cxn ang="0">
                    <a:pos x="8" y="8"/>
                  </a:cxn>
                  <a:cxn ang="0">
                    <a:pos x="192" y="8"/>
                  </a:cxn>
                  <a:cxn ang="0">
                    <a:pos x="192" y="34"/>
                  </a:cxn>
                </a:cxnLst>
                <a:rect l="0" t="0" r="r" b="b"/>
                <a:pathLst>
                  <a:path w="200" h="42">
                    <a:moveTo>
                      <a:pt x="0" y="0"/>
                    </a:moveTo>
                    <a:lnTo>
                      <a:pt x="0" y="42"/>
                    </a:lnTo>
                    <a:lnTo>
                      <a:pt x="200" y="42"/>
                    </a:lnTo>
                    <a:lnTo>
                      <a:pt x="200" y="0"/>
                    </a:lnTo>
                    <a:lnTo>
                      <a:pt x="0" y="0"/>
                    </a:lnTo>
                    <a:close/>
                    <a:moveTo>
                      <a:pt x="192" y="34"/>
                    </a:moveTo>
                    <a:lnTo>
                      <a:pt x="8" y="34"/>
                    </a:lnTo>
                    <a:lnTo>
                      <a:pt x="8" y="8"/>
                    </a:lnTo>
                    <a:lnTo>
                      <a:pt x="192" y="8"/>
                    </a:lnTo>
                    <a:lnTo>
                      <a:pt x="192" y="3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49" name="Rectangle 133"/>
              <p:cNvSpPr>
                <a:spLocks noChangeArrowheads="1"/>
              </p:cNvSpPr>
              <p:nvPr/>
            </p:nvSpPr>
            <p:spPr bwMode="auto">
              <a:xfrm>
                <a:off x="937978" y="2236436"/>
                <a:ext cx="244264" cy="25196"/>
              </a:xfrm>
              <a:prstGeom prst="rect">
                <a:avLst/>
              </a:prstGeom>
              <a:solidFill>
                <a:srgbClr val="C7C8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0" name="Freeform 134"/>
              <p:cNvSpPr>
                <a:spLocks/>
              </p:cNvSpPr>
              <p:nvPr/>
            </p:nvSpPr>
            <p:spPr bwMode="auto">
              <a:xfrm>
                <a:off x="803144" y="3175891"/>
                <a:ext cx="17587" cy="19797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0"/>
                  </a:cxn>
                </a:cxnLst>
                <a:rect l="0" t="0" r="r" b="b"/>
                <a:pathLst>
                  <a:path w="10" h="12">
                    <a:moveTo>
                      <a:pt x="10" y="0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7" y="12"/>
                      <a:pt x="10" y="12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777740" y="3174091"/>
                <a:ext cx="21495" cy="19797"/>
              </a:xfrm>
              <a:custGeom>
                <a:avLst/>
                <a:gdLst/>
                <a:ahLst/>
                <a:cxnLst>
                  <a:cxn ang="0">
                    <a:pos x="11" y="1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1" y="1"/>
                  </a:cxn>
                </a:cxnLst>
                <a:rect l="0" t="0" r="r" b="b"/>
                <a:pathLst>
                  <a:path w="12" h="12">
                    <a:moveTo>
                      <a:pt x="11" y="1"/>
                    </a:moveTo>
                    <a:cubicBezTo>
                      <a:pt x="7" y="1"/>
                      <a:pt x="4" y="1"/>
                      <a:pt x="0" y="0"/>
                    </a:cubicBez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8" y="12"/>
                      <a:pt x="12" y="12"/>
                    </a:cubicBezTo>
                    <a:cubicBezTo>
                      <a:pt x="11" y="9"/>
                      <a:pt x="11" y="5"/>
                      <a:pt x="1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746475" y="3150695"/>
                <a:ext cx="23449" cy="17997"/>
              </a:xfrm>
              <a:custGeom>
                <a:avLst/>
                <a:gdLst/>
                <a:ahLst/>
                <a:cxnLst>
                  <a:cxn ang="0">
                    <a:pos x="13" y="11"/>
                  </a:cxn>
                  <a:cxn ang="0">
                    <a:pos x="12" y="1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3" y="11"/>
                  </a:cxn>
                </a:cxnLst>
                <a:rect l="0" t="0" r="r" b="b"/>
                <a:pathLst>
                  <a:path w="13" h="11">
                    <a:moveTo>
                      <a:pt x="13" y="11"/>
                    </a:moveTo>
                    <a:cubicBezTo>
                      <a:pt x="12" y="7"/>
                      <a:pt x="12" y="4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1" y="10"/>
                    </a:cubicBezTo>
                    <a:cubicBezTo>
                      <a:pt x="5" y="10"/>
                      <a:pt x="9" y="10"/>
                      <a:pt x="13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748429" y="3174091"/>
                <a:ext cx="23449" cy="19797"/>
              </a:xfrm>
              <a:custGeom>
                <a:avLst/>
                <a:gdLst/>
                <a:ahLst/>
                <a:cxnLst>
                  <a:cxn ang="0">
                    <a:pos x="13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3" y="12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cubicBezTo>
                      <a:pt x="12" y="8"/>
                      <a:pt x="12" y="4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1" y="7"/>
                      <a:pt x="1" y="11"/>
                    </a:cubicBezTo>
                    <a:cubicBezTo>
                      <a:pt x="5" y="11"/>
                      <a:pt x="9" y="12"/>
                      <a:pt x="13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881308" y="3150695"/>
                <a:ext cx="23449" cy="1799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1"/>
                  </a:cxn>
                  <a:cxn ang="0">
                    <a:pos x="12" y="10"/>
                  </a:cxn>
                  <a:cxn ang="0">
                    <a:pos x="13" y="0"/>
                  </a:cxn>
                  <a:cxn ang="0">
                    <a:pos x="0" y="1"/>
                  </a:cxn>
                </a:cxnLst>
                <a:rect l="0" t="0" r="r" b="b"/>
                <a:pathLst>
                  <a:path w="13" h="11">
                    <a:moveTo>
                      <a:pt x="0" y="1"/>
                    </a:moveTo>
                    <a:cubicBezTo>
                      <a:pt x="0" y="4"/>
                      <a:pt x="0" y="7"/>
                      <a:pt x="0" y="11"/>
                    </a:cubicBezTo>
                    <a:cubicBezTo>
                      <a:pt x="4" y="10"/>
                      <a:pt x="8" y="10"/>
                      <a:pt x="12" y="10"/>
                    </a:cubicBezTo>
                    <a:cubicBezTo>
                      <a:pt x="12" y="7"/>
                      <a:pt x="13" y="3"/>
                      <a:pt x="13" y="0"/>
                    </a:cubicBezTo>
                    <a:cubicBezTo>
                      <a:pt x="9" y="0"/>
                      <a:pt x="4" y="0"/>
                      <a:pt x="0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855905" y="3100303"/>
                <a:ext cx="19541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2"/>
                  </a:cxn>
                  <a:cxn ang="0">
                    <a:pos x="1" y="12"/>
                  </a:cxn>
                  <a:cxn ang="0">
                    <a:pos x="12" y="12"/>
                  </a:cxn>
                  <a:cxn ang="0">
                    <a:pos x="12" y="1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8"/>
                      <a:pt x="12" y="5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853951" y="3174091"/>
                <a:ext cx="19541" cy="215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" y="1"/>
                  </a:cxn>
                  <a:cxn ang="0">
                    <a:pos x="0" y="13"/>
                  </a:cxn>
                  <a:cxn ang="0">
                    <a:pos x="11" y="12"/>
                  </a:cxn>
                  <a:cxn ang="0">
                    <a:pos x="12" y="0"/>
                  </a:cxn>
                </a:cxnLst>
                <a:rect l="0" t="0" r="r" b="b"/>
                <a:pathLst>
                  <a:path w="12" h="13">
                    <a:moveTo>
                      <a:pt x="12" y="0"/>
                    </a:moveTo>
                    <a:cubicBezTo>
                      <a:pt x="8" y="1"/>
                      <a:pt x="4" y="1"/>
                      <a:pt x="1" y="1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4" y="12"/>
                      <a:pt x="7" y="12"/>
                      <a:pt x="11" y="12"/>
                    </a:cubicBezTo>
                    <a:cubicBezTo>
                      <a:pt x="11" y="8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828547" y="3078706"/>
                <a:ext cx="19541" cy="1619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11" y="10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0" y="10"/>
                  </a:cxn>
                </a:cxnLst>
                <a:rect l="0" t="0" r="r" b="b"/>
                <a:pathLst>
                  <a:path w="11" h="10">
                    <a:moveTo>
                      <a:pt x="0" y="10"/>
                    </a:moveTo>
                    <a:cubicBezTo>
                      <a:pt x="3" y="10"/>
                      <a:pt x="7" y="10"/>
                      <a:pt x="11" y="10"/>
                    </a:cubicBezTo>
                    <a:cubicBezTo>
                      <a:pt x="11" y="7"/>
                      <a:pt x="11" y="4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855905" y="3078706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11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2" h="11">
                    <a:moveTo>
                      <a:pt x="0" y="11"/>
                    </a:moveTo>
                    <a:cubicBezTo>
                      <a:pt x="4" y="11"/>
                      <a:pt x="8" y="11"/>
                      <a:pt x="12" y="11"/>
                    </a:cubicBezTo>
                    <a:cubicBezTo>
                      <a:pt x="12" y="8"/>
                      <a:pt x="11" y="4"/>
                      <a:pt x="11" y="1"/>
                    </a:cubicBezTo>
                    <a:cubicBezTo>
                      <a:pt x="7" y="1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881308" y="3080506"/>
                <a:ext cx="23449" cy="161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0"/>
                  </a:cxn>
                  <a:cxn ang="0">
                    <a:pos x="13" y="10"/>
                  </a:cxn>
                  <a:cxn ang="0">
                    <a:pos x="12" y="1"/>
                  </a:cxn>
                  <a:cxn ang="0">
                    <a:pos x="0" y="0"/>
                  </a:cxn>
                </a:cxnLst>
                <a:rect l="0" t="0" r="r" b="b"/>
                <a:pathLst>
                  <a:path w="13" h="10">
                    <a:moveTo>
                      <a:pt x="0" y="0"/>
                    </a:moveTo>
                    <a:cubicBezTo>
                      <a:pt x="0" y="3"/>
                      <a:pt x="0" y="7"/>
                      <a:pt x="0" y="10"/>
                    </a:cubicBezTo>
                    <a:cubicBezTo>
                      <a:pt x="5" y="10"/>
                      <a:pt x="9" y="10"/>
                      <a:pt x="13" y="10"/>
                    </a:cubicBezTo>
                    <a:cubicBezTo>
                      <a:pt x="13" y="7"/>
                      <a:pt x="13" y="4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0" name="Freeform 144"/>
              <p:cNvSpPr>
                <a:spLocks/>
              </p:cNvSpPr>
              <p:nvPr/>
            </p:nvSpPr>
            <p:spPr bwMode="auto">
              <a:xfrm>
                <a:off x="746475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13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3" y="12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cubicBezTo>
                      <a:pt x="13" y="8"/>
                      <a:pt x="13" y="4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7"/>
                      <a:pt x="1" y="11"/>
                    </a:cubicBezTo>
                    <a:cubicBezTo>
                      <a:pt x="5" y="12"/>
                      <a:pt x="9" y="12"/>
                      <a:pt x="13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1" name="Freeform 145"/>
              <p:cNvSpPr>
                <a:spLocks/>
              </p:cNvSpPr>
              <p:nvPr/>
            </p:nvSpPr>
            <p:spPr bwMode="auto">
              <a:xfrm>
                <a:off x="773832" y="3078706"/>
                <a:ext cx="21495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1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2" h="11">
                    <a:moveTo>
                      <a:pt x="0" y="11"/>
                    </a:moveTo>
                    <a:cubicBezTo>
                      <a:pt x="4" y="10"/>
                      <a:pt x="8" y="10"/>
                      <a:pt x="12" y="10"/>
                    </a:cubicBezTo>
                    <a:cubicBezTo>
                      <a:pt x="12" y="7"/>
                      <a:pt x="12" y="4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801190" y="3078706"/>
                <a:ext cx="19541" cy="1619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0"/>
                  </a:cxn>
                  <a:cxn ang="0">
                    <a:pos x="7" y="10"/>
                  </a:cxn>
                  <a:cxn ang="0">
                    <a:pos x="12" y="10"/>
                  </a:cxn>
                  <a:cxn ang="0">
                    <a:pos x="12" y="0"/>
                  </a:cxn>
                  <a:cxn ang="0">
                    <a:pos x="9" y="0"/>
                  </a:cxn>
                  <a:cxn ang="0">
                    <a:pos x="1" y="0"/>
                  </a:cxn>
                </a:cxnLst>
                <a:rect l="0" t="0" r="r" b="b"/>
                <a:pathLst>
                  <a:path w="12" h="10">
                    <a:moveTo>
                      <a:pt x="1" y="0"/>
                    </a:moveTo>
                    <a:cubicBezTo>
                      <a:pt x="0" y="3"/>
                      <a:pt x="0" y="7"/>
                      <a:pt x="0" y="10"/>
                    </a:cubicBezTo>
                    <a:cubicBezTo>
                      <a:pt x="3" y="10"/>
                      <a:pt x="5" y="10"/>
                      <a:pt x="7" y="10"/>
                    </a:cubicBezTo>
                    <a:cubicBezTo>
                      <a:pt x="9" y="10"/>
                      <a:pt x="10" y="10"/>
                      <a:pt x="12" y="1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6" y="0"/>
                      <a:pt x="4" y="0"/>
                      <a:pt x="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828547" y="3175891"/>
                <a:ext cx="19541" cy="19797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" y="12"/>
                  </a:cxn>
                  <a:cxn ang="0">
                    <a:pos x="10" y="12"/>
                  </a:cxn>
                </a:cxnLst>
                <a:rect l="0" t="0" r="r" b="b"/>
                <a:pathLst>
                  <a:path w="11" h="12">
                    <a:moveTo>
                      <a:pt x="10" y="12"/>
                    </a:moveTo>
                    <a:cubicBezTo>
                      <a:pt x="10" y="8"/>
                      <a:pt x="11" y="4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4" y="12"/>
                      <a:pt x="7" y="12"/>
                      <a:pt x="1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775786" y="3030113"/>
                <a:ext cx="21495" cy="17997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1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1" y="1"/>
                  </a:cxn>
                </a:cxnLst>
                <a:rect l="0" t="0" r="r" b="b"/>
                <a:pathLst>
                  <a:path w="12" h="11">
                    <a:moveTo>
                      <a:pt x="1" y="1"/>
                    </a:moveTo>
                    <a:cubicBezTo>
                      <a:pt x="1" y="4"/>
                      <a:pt x="1" y="8"/>
                      <a:pt x="0" y="11"/>
                    </a:cubicBezTo>
                    <a:cubicBezTo>
                      <a:pt x="4" y="11"/>
                      <a:pt x="8" y="11"/>
                      <a:pt x="12" y="11"/>
                    </a:cubicBezTo>
                    <a:cubicBezTo>
                      <a:pt x="12" y="7"/>
                      <a:pt x="12" y="4"/>
                      <a:pt x="12" y="0"/>
                    </a:cubicBezTo>
                    <a:cubicBezTo>
                      <a:pt x="9" y="0"/>
                      <a:pt x="5" y="0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773832" y="3053510"/>
                <a:ext cx="21495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1" y="0"/>
                  </a:cxn>
                  <a:cxn ang="0">
                    <a:pos x="0" y="12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4" y="12"/>
                      <a:pt x="8" y="11"/>
                      <a:pt x="12" y="11"/>
                    </a:cubicBezTo>
                    <a:cubicBezTo>
                      <a:pt x="12" y="7"/>
                      <a:pt x="12" y="4"/>
                      <a:pt x="12" y="0"/>
                    </a:cubicBezTo>
                    <a:cubicBezTo>
                      <a:pt x="9" y="0"/>
                      <a:pt x="5" y="0"/>
                      <a:pt x="1" y="0"/>
                    </a:cubicBezTo>
                    <a:cubicBezTo>
                      <a:pt x="1" y="4"/>
                      <a:pt x="1" y="8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748429" y="3031913"/>
                <a:ext cx="21495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1" y="1"/>
                  </a:cxn>
                  <a:cxn ang="0">
                    <a:pos x="0" y="11"/>
                  </a:cxn>
                </a:cxnLst>
                <a:rect l="0" t="0" r="r" b="b"/>
                <a:pathLst>
                  <a:path w="12" h="11">
                    <a:moveTo>
                      <a:pt x="0" y="11"/>
                    </a:moveTo>
                    <a:cubicBezTo>
                      <a:pt x="4" y="11"/>
                      <a:pt x="8" y="11"/>
                      <a:pt x="12" y="11"/>
                    </a:cubicBezTo>
                    <a:cubicBezTo>
                      <a:pt x="12" y="7"/>
                      <a:pt x="12" y="3"/>
                      <a:pt x="12" y="0"/>
                    </a:cubicBezTo>
                    <a:cubicBezTo>
                      <a:pt x="8" y="0"/>
                      <a:pt x="5" y="0"/>
                      <a:pt x="1" y="1"/>
                    </a:cubicBezTo>
                    <a:cubicBezTo>
                      <a:pt x="0" y="4"/>
                      <a:pt x="0" y="8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801190" y="3053510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1"/>
                  </a:cxn>
                  <a:cxn ang="0">
                    <a:pos x="8" y="11"/>
                  </a:cxn>
                  <a:cxn ang="0">
                    <a:pos x="11" y="11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0" y="0"/>
                  </a:cxn>
                </a:cxnLst>
                <a:rect l="0" t="0" r="r" b="b"/>
                <a:pathLst>
                  <a:path w="11" h="11">
                    <a:moveTo>
                      <a:pt x="0" y="0"/>
                    </a:moveTo>
                    <a:cubicBezTo>
                      <a:pt x="0" y="4"/>
                      <a:pt x="0" y="7"/>
                      <a:pt x="0" y="11"/>
                    </a:cubicBezTo>
                    <a:cubicBezTo>
                      <a:pt x="3" y="11"/>
                      <a:pt x="5" y="11"/>
                      <a:pt x="8" y="11"/>
                    </a:cubicBezTo>
                    <a:cubicBezTo>
                      <a:pt x="9" y="11"/>
                      <a:pt x="10" y="11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724979" y="3031913"/>
                <a:ext cx="19541" cy="17997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11"/>
                  </a:cxn>
                  <a:cxn ang="0">
                    <a:pos x="10" y="10"/>
                  </a:cxn>
                  <a:cxn ang="0">
                    <a:pos x="11" y="0"/>
                  </a:cxn>
                  <a:cxn ang="0">
                    <a:pos x="2" y="1"/>
                  </a:cxn>
                  <a:cxn ang="0">
                    <a:pos x="1" y="2"/>
                  </a:cxn>
                </a:cxnLst>
                <a:rect l="0" t="0" r="r" b="b"/>
                <a:pathLst>
                  <a:path w="11" h="11">
                    <a:moveTo>
                      <a:pt x="1" y="2"/>
                    </a:moveTo>
                    <a:cubicBezTo>
                      <a:pt x="0" y="5"/>
                      <a:pt x="0" y="8"/>
                      <a:pt x="0" y="11"/>
                    </a:cubicBezTo>
                    <a:cubicBezTo>
                      <a:pt x="3" y="11"/>
                      <a:pt x="6" y="10"/>
                      <a:pt x="10" y="10"/>
                    </a:cubicBezTo>
                    <a:cubicBezTo>
                      <a:pt x="10" y="7"/>
                      <a:pt x="10" y="3"/>
                      <a:pt x="11" y="0"/>
                    </a:cubicBezTo>
                    <a:cubicBezTo>
                      <a:pt x="8" y="0"/>
                      <a:pt x="5" y="0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69" name="Freeform 153"/>
              <p:cNvSpPr>
                <a:spLocks/>
              </p:cNvSpPr>
              <p:nvPr/>
            </p:nvSpPr>
            <p:spPr bwMode="auto">
              <a:xfrm>
                <a:off x="732796" y="3015716"/>
                <a:ext cx="13679" cy="1259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" y="6"/>
                  </a:cxn>
                  <a:cxn ang="0">
                    <a:pos x="7" y="0"/>
                  </a:cxn>
                  <a:cxn ang="0">
                    <a:pos x="0" y="7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cubicBezTo>
                      <a:pt x="2" y="6"/>
                      <a:pt x="4" y="6"/>
                      <a:pt x="6" y="6"/>
                    </a:cubicBezTo>
                    <a:cubicBezTo>
                      <a:pt x="6" y="4"/>
                      <a:pt x="7" y="2"/>
                      <a:pt x="7" y="0"/>
                    </a:cubicBezTo>
                    <a:cubicBezTo>
                      <a:pt x="4" y="2"/>
                      <a:pt x="2" y="4"/>
                      <a:pt x="0" y="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828547" y="3053510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1" y="11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1" h="11">
                    <a:moveTo>
                      <a:pt x="0" y="11"/>
                    </a:moveTo>
                    <a:cubicBezTo>
                      <a:pt x="3" y="11"/>
                      <a:pt x="7" y="11"/>
                      <a:pt x="11" y="11"/>
                    </a:cubicBezTo>
                    <a:cubicBezTo>
                      <a:pt x="11" y="8"/>
                      <a:pt x="11" y="4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1" name="Freeform 155"/>
              <p:cNvSpPr>
                <a:spLocks/>
              </p:cNvSpPr>
              <p:nvPr/>
            </p:nvSpPr>
            <p:spPr bwMode="auto">
              <a:xfrm>
                <a:off x="908666" y="3055310"/>
                <a:ext cx="19541" cy="215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2"/>
                  </a:cxn>
                  <a:cxn ang="0">
                    <a:pos x="11" y="13"/>
                  </a:cxn>
                  <a:cxn ang="0">
                    <a:pos x="10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13">
                    <a:moveTo>
                      <a:pt x="0" y="0"/>
                    </a:moveTo>
                    <a:cubicBezTo>
                      <a:pt x="0" y="4"/>
                      <a:pt x="0" y="8"/>
                      <a:pt x="1" y="12"/>
                    </a:cubicBezTo>
                    <a:cubicBezTo>
                      <a:pt x="4" y="12"/>
                      <a:pt x="7" y="12"/>
                      <a:pt x="11" y="13"/>
                    </a:cubicBezTo>
                    <a:cubicBezTo>
                      <a:pt x="10" y="9"/>
                      <a:pt x="10" y="5"/>
                      <a:pt x="10" y="1"/>
                    </a:cubicBezTo>
                    <a:cubicBezTo>
                      <a:pt x="6" y="1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910620" y="3082305"/>
                <a:ext cx="17587" cy="161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0"/>
                  </a:cxn>
                  <a:cxn ang="0">
                    <a:pos x="10" y="10"/>
                  </a:cxn>
                  <a:cxn ang="0">
                    <a:pos x="1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cubicBezTo>
                      <a:pt x="0" y="3"/>
                      <a:pt x="1" y="6"/>
                      <a:pt x="1" y="10"/>
                    </a:cubicBezTo>
                    <a:cubicBezTo>
                      <a:pt x="4" y="10"/>
                      <a:pt x="7" y="10"/>
                      <a:pt x="10" y="10"/>
                    </a:cubicBezTo>
                    <a:cubicBezTo>
                      <a:pt x="10" y="7"/>
                      <a:pt x="10" y="4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910620" y="3127298"/>
                <a:ext cx="19541" cy="17997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9" y="11"/>
                  </a:cxn>
                  <a:cxn ang="0">
                    <a:pos x="10" y="0"/>
                  </a:cxn>
                </a:cxnLst>
                <a:rect l="0" t="0" r="r" b="b"/>
                <a:pathLst>
                  <a:path w="10" h="11">
                    <a:moveTo>
                      <a:pt x="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3" y="11"/>
                      <a:pt x="6" y="11"/>
                      <a:pt x="9" y="11"/>
                    </a:cubicBezTo>
                    <a:cubicBezTo>
                      <a:pt x="10" y="7"/>
                      <a:pt x="10" y="3"/>
                      <a:pt x="1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4" name="Freeform 158"/>
              <p:cNvSpPr>
                <a:spLocks/>
              </p:cNvSpPr>
              <p:nvPr/>
            </p:nvSpPr>
            <p:spPr bwMode="auto">
              <a:xfrm>
                <a:off x="853951" y="3053510"/>
                <a:ext cx="19541" cy="19797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12" y="12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1" y="12"/>
                  </a:cxn>
                </a:cxnLst>
                <a:rect l="0" t="0" r="r" b="b"/>
                <a:pathLst>
                  <a:path w="12" h="12">
                    <a:moveTo>
                      <a:pt x="1" y="12"/>
                    </a:moveTo>
                    <a:cubicBezTo>
                      <a:pt x="4" y="12"/>
                      <a:pt x="8" y="12"/>
                      <a:pt x="12" y="12"/>
                    </a:cubicBezTo>
                    <a:cubicBezTo>
                      <a:pt x="12" y="8"/>
                      <a:pt x="12" y="4"/>
                      <a:pt x="11" y="0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0" y="4"/>
                      <a:pt x="0" y="8"/>
                      <a:pt x="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5" name="Freeform 159"/>
              <p:cNvSpPr>
                <a:spLocks/>
              </p:cNvSpPr>
              <p:nvPr/>
            </p:nvSpPr>
            <p:spPr bwMode="auto">
              <a:xfrm>
                <a:off x="883262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2" y="11"/>
                  </a:cxn>
                  <a:cxn ang="0">
                    <a:pos x="12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8" y="12"/>
                      <a:pt x="12" y="11"/>
                    </a:cubicBezTo>
                    <a:cubicBezTo>
                      <a:pt x="12" y="7"/>
                      <a:pt x="12" y="3"/>
                      <a:pt x="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6" name="Freeform 160"/>
              <p:cNvSpPr>
                <a:spLocks/>
              </p:cNvSpPr>
              <p:nvPr/>
            </p:nvSpPr>
            <p:spPr bwMode="auto">
              <a:xfrm>
                <a:off x="879354" y="3055310"/>
                <a:ext cx="23449" cy="19797"/>
              </a:xfrm>
              <a:custGeom>
                <a:avLst/>
                <a:gdLst/>
                <a:ahLst/>
                <a:cxnLst>
                  <a:cxn ang="0">
                    <a:pos x="1" y="11"/>
                  </a:cxn>
                  <a:cxn ang="0">
                    <a:pos x="13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1"/>
                  </a:cxn>
                </a:cxnLst>
                <a:rect l="0" t="0" r="r" b="b"/>
                <a:pathLst>
                  <a:path w="13" h="12">
                    <a:moveTo>
                      <a:pt x="1" y="11"/>
                    </a:moveTo>
                    <a:cubicBezTo>
                      <a:pt x="5" y="11"/>
                      <a:pt x="9" y="12"/>
                      <a:pt x="13" y="12"/>
                    </a:cubicBezTo>
                    <a:cubicBezTo>
                      <a:pt x="13" y="8"/>
                      <a:pt x="12" y="4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1" y="7"/>
                      <a:pt x="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746475" y="3053510"/>
                <a:ext cx="21495" cy="19797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" y="1"/>
                  </a:cxn>
                  <a:cxn ang="0">
                    <a:pos x="0" y="12"/>
                  </a:cxn>
                  <a:cxn ang="0">
                    <a:pos x="13" y="12"/>
                  </a:cxn>
                  <a:cxn ang="0">
                    <a:pos x="13" y="0"/>
                  </a:cxn>
                </a:cxnLst>
                <a:rect l="0" t="0" r="r" b="b"/>
                <a:pathLst>
                  <a:path w="13" h="12">
                    <a:moveTo>
                      <a:pt x="13" y="0"/>
                    </a:moveTo>
                    <a:cubicBezTo>
                      <a:pt x="9" y="0"/>
                      <a:pt x="5" y="1"/>
                      <a:pt x="1" y="1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5" y="12"/>
                      <a:pt x="9" y="12"/>
                      <a:pt x="13" y="12"/>
                    </a:cubicBezTo>
                    <a:cubicBezTo>
                      <a:pt x="13" y="8"/>
                      <a:pt x="13" y="4"/>
                      <a:pt x="13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8" name="Freeform 162"/>
              <p:cNvSpPr>
                <a:spLocks/>
              </p:cNvSpPr>
              <p:nvPr/>
            </p:nvSpPr>
            <p:spPr bwMode="auto">
              <a:xfrm>
                <a:off x="879354" y="3174091"/>
                <a:ext cx="23449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0" y="12"/>
                  </a:cxn>
                  <a:cxn ang="0">
                    <a:pos x="12" y="9"/>
                  </a:cxn>
                  <a:cxn ang="0">
                    <a:pos x="13" y="0"/>
                  </a:cxn>
                  <a:cxn ang="0">
                    <a:pos x="1" y="0"/>
                  </a:cxn>
                  <a:cxn ang="0">
                    <a:pos x="0" y="12"/>
                  </a:cxn>
                </a:cxnLst>
                <a:rect l="0" t="0" r="r" b="b"/>
                <a:pathLst>
                  <a:path w="13" h="12">
                    <a:moveTo>
                      <a:pt x="0" y="12"/>
                    </a:moveTo>
                    <a:cubicBezTo>
                      <a:pt x="3" y="12"/>
                      <a:pt x="7" y="12"/>
                      <a:pt x="10" y="12"/>
                    </a:cubicBezTo>
                    <a:cubicBezTo>
                      <a:pt x="11" y="11"/>
                      <a:pt x="12" y="10"/>
                      <a:pt x="12" y="9"/>
                    </a:cubicBezTo>
                    <a:cubicBezTo>
                      <a:pt x="12" y="6"/>
                      <a:pt x="13" y="3"/>
                      <a:pt x="13" y="0"/>
                    </a:cubicBezTo>
                    <a:cubicBezTo>
                      <a:pt x="9" y="0"/>
                      <a:pt x="5" y="0"/>
                      <a:pt x="1" y="0"/>
                    </a:cubicBezTo>
                    <a:cubicBezTo>
                      <a:pt x="0" y="4"/>
                      <a:pt x="0" y="8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9" name="Freeform 163"/>
              <p:cNvSpPr>
                <a:spLocks/>
              </p:cNvSpPr>
              <p:nvPr/>
            </p:nvSpPr>
            <p:spPr bwMode="auto">
              <a:xfrm>
                <a:off x="934069" y="3103902"/>
                <a:ext cx="11725" cy="1619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" y="10"/>
                  </a:cxn>
                  <a:cxn ang="0">
                    <a:pos x="4" y="10"/>
                  </a:cxn>
                </a:cxnLst>
                <a:rect l="0" t="0" r="r" b="b"/>
                <a:pathLst>
                  <a:path w="6" h="10">
                    <a:moveTo>
                      <a:pt x="4" y="10"/>
                    </a:moveTo>
                    <a:cubicBezTo>
                      <a:pt x="5" y="7"/>
                      <a:pt x="6" y="3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1" y="3"/>
                      <a:pt x="1" y="7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0" name="Freeform 164"/>
              <p:cNvSpPr>
                <a:spLocks/>
              </p:cNvSpPr>
              <p:nvPr/>
            </p:nvSpPr>
            <p:spPr bwMode="auto">
              <a:xfrm>
                <a:off x="908666" y="3172291"/>
                <a:ext cx="3908" cy="8999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5"/>
                  </a:cxn>
                  <a:cxn ang="0">
                    <a:pos x="3" y="0"/>
                  </a:cxn>
                  <a:cxn ang="0">
                    <a:pos x="1" y="1"/>
                  </a:cxn>
                </a:cxnLst>
                <a:rect l="0" t="0" r="r" b="b"/>
                <a:pathLst>
                  <a:path w="3" h="5">
                    <a:moveTo>
                      <a:pt x="1" y="1"/>
                    </a:moveTo>
                    <a:cubicBezTo>
                      <a:pt x="1" y="2"/>
                      <a:pt x="1" y="3"/>
                      <a:pt x="0" y="5"/>
                    </a:cubicBezTo>
                    <a:cubicBezTo>
                      <a:pt x="1" y="3"/>
                      <a:pt x="2" y="2"/>
                      <a:pt x="3" y="0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1" name="Freeform 165"/>
              <p:cNvSpPr>
                <a:spLocks/>
              </p:cNvSpPr>
              <p:nvPr/>
            </p:nvSpPr>
            <p:spPr bwMode="auto">
              <a:xfrm>
                <a:off x="877400" y="3199287"/>
                <a:ext cx="15633" cy="17997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1"/>
                  </a:cxn>
                  <a:cxn ang="0">
                    <a:pos x="8" y="11"/>
                  </a:cxn>
                  <a:cxn ang="0">
                    <a:pos x="7" y="1"/>
                  </a:cxn>
                  <a:cxn ang="0">
                    <a:pos x="8" y="0"/>
                  </a:cxn>
                  <a:cxn ang="0">
                    <a:pos x="1" y="1"/>
                  </a:cxn>
                </a:cxnLst>
                <a:rect l="0" t="0" r="r" b="b"/>
                <a:pathLst>
                  <a:path w="8" h="11">
                    <a:moveTo>
                      <a:pt x="1" y="1"/>
                    </a:moveTo>
                    <a:cubicBezTo>
                      <a:pt x="1" y="4"/>
                      <a:pt x="0" y="8"/>
                      <a:pt x="0" y="11"/>
                    </a:cubicBezTo>
                    <a:cubicBezTo>
                      <a:pt x="3" y="11"/>
                      <a:pt x="5" y="11"/>
                      <a:pt x="8" y="1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1"/>
                      <a:pt x="8" y="0"/>
                    </a:cubicBezTo>
                    <a:cubicBezTo>
                      <a:pt x="6" y="1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2" name="Freeform 166"/>
              <p:cNvSpPr>
                <a:spLocks/>
              </p:cNvSpPr>
              <p:nvPr/>
            </p:nvSpPr>
            <p:spPr bwMode="auto">
              <a:xfrm>
                <a:off x="746475" y="3100303"/>
                <a:ext cx="19541" cy="19797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0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3"/>
                  </a:cxn>
                </a:cxnLst>
                <a:rect l="0" t="0" r="r" b="b"/>
                <a:pathLst>
                  <a:path w="12" h="12">
                    <a:moveTo>
                      <a:pt x="12" y="3"/>
                    </a:moveTo>
                    <a:cubicBezTo>
                      <a:pt x="12" y="2"/>
                      <a:pt x="12" y="1"/>
                      <a:pt x="12" y="0"/>
                    </a:cubicBezTo>
                    <a:cubicBezTo>
                      <a:pt x="8" y="0"/>
                      <a:pt x="4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9"/>
                      <a:pt x="12" y="6"/>
                      <a:pt x="12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3" name="Freeform 167"/>
              <p:cNvSpPr>
                <a:spLocks/>
              </p:cNvSpPr>
              <p:nvPr/>
            </p:nvSpPr>
            <p:spPr bwMode="auto">
              <a:xfrm>
                <a:off x="855905" y="3127298"/>
                <a:ext cx="19541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4"/>
                      <a:pt x="0" y="8"/>
                      <a:pt x="0" y="12"/>
                    </a:cubicBezTo>
                    <a:cubicBezTo>
                      <a:pt x="4" y="12"/>
                      <a:pt x="8" y="12"/>
                      <a:pt x="12" y="12"/>
                    </a:cubicBezTo>
                    <a:cubicBezTo>
                      <a:pt x="12" y="8"/>
                      <a:pt x="12" y="4"/>
                      <a:pt x="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4" name="Freeform 168"/>
              <p:cNvSpPr>
                <a:spLocks/>
              </p:cNvSpPr>
              <p:nvPr/>
            </p:nvSpPr>
            <p:spPr bwMode="auto">
              <a:xfrm>
                <a:off x="910620" y="3102102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11"/>
                  </a:cxn>
                  <a:cxn ang="0">
                    <a:pos x="10" y="1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0" h="11">
                    <a:moveTo>
                      <a:pt x="0" y="11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10" y="4"/>
                      <a:pt x="10" y="1"/>
                    </a:cubicBezTo>
                    <a:cubicBezTo>
                      <a:pt x="6" y="1"/>
                      <a:pt x="3" y="0"/>
                      <a:pt x="0" y="0"/>
                    </a:cubicBezTo>
                    <a:cubicBezTo>
                      <a:pt x="0" y="4"/>
                      <a:pt x="0" y="8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5" name="Freeform 169"/>
              <p:cNvSpPr>
                <a:spLocks/>
              </p:cNvSpPr>
              <p:nvPr/>
            </p:nvSpPr>
            <p:spPr bwMode="auto">
              <a:xfrm>
                <a:off x="693714" y="3139896"/>
                <a:ext cx="1954" cy="3599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2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0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6" name="Freeform 170"/>
              <p:cNvSpPr>
                <a:spLocks/>
              </p:cNvSpPr>
              <p:nvPr/>
            </p:nvSpPr>
            <p:spPr bwMode="auto">
              <a:xfrm>
                <a:off x="902804" y="3012116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10" y="6"/>
                  </a:cxn>
                  <a:cxn ang="0">
                    <a:pos x="3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1" y="10"/>
                  </a:cxn>
                </a:cxnLst>
                <a:rect l="0" t="0" r="r" b="b"/>
                <a:pathLst>
                  <a:path w="11" h="10">
                    <a:moveTo>
                      <a:pt x="11" y="10"/>
                    </a:moveTo>
                    <a:cubicBezTo>
                      <a:pt x="11" y="9"/>
                      <a:pt x="10" y="8"/>
                      <a:pt x="10" y="6"/>
                    </a:cubicBezTo>
                    <a:cubicBezTo>
                      <a:pt x="8" y="4"/>
                      <a:pt x="6" y="2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3"/>
                      <a:pt x="0" y="6"/>
                      <a:pt x="1" y="9"/>
                    </a:cubicBezTo>
                    <a:cubicBezTo>
                      <a:pt x="4" y="10"/>
                      <a:pt x="7" y="10"/>
                      <a:pt x="11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7" name="Freeform 171"/>
              <p:cNvSpPr>
                <a:spLocks/>
              </p:cNvSpPr>
              <p:nvPr/>
            </p:nvSpPr>
            <p:spPr bwMode="auto">
              <a:xfrm>
                <a:off x="703484" y="3127298"/>
                <a:ext cx="11725" cy="1799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7" y="0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0" y="6"/>
                      <a:pt x="0" y="8"/>
                      <a:pt x="0" y="11"/>
                    </a:cubicBezTo>
                    <a:cubicBezTo>
                      <a:pt x="2" y="11"/>
                      <a:pt x="5" y="11"/>
                      <a:pt x="7" y="11"/>
                    </a:cubicBezTo>
                    <a:cubicBezTo>
                      <a:pt x="7" y="7"/>
                      <a:pt x="7" y="3"/>
                      <a:pt x="7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8" name="Freeform 172"/>
              <p:cNvSpPr>
                <a:spLocks/>
              </p:cNvSpPr>
              <p:nvPr/>
            </p:nvSpPr>
            <p:spPr bwMode="auto">
              <a:xfrm>
                <a:off x="709346" y="3057109"/>
                <a:ext cx="7816" cy="17997"/>
              </a:xfrm>
              <a:custGeom>
                <a:avLst/>
                <a:gdLst/>
                <a:ahLst/>
                <a:cxnLst>
                  <a:cxn ang="0">
                    <a:pos x="3" y="11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0" y="11"/>
                  </a:cxn>
                  <a:cxn ang="0">
                    <a:pos x="3" y="11"/>
                  </a:cxn>
                </a:cxnLst>
                <a:rect l="0" t="0" r="r" b="b"/>
                <a:pathLst>
                  <a:path w="4" h="11">
                    <a:moveTo>
                      <a:pt x="3" y="11"/>
                    </a:moveTo>
                    <a:cubicBezTo>
                      <a:pt x="3" y="8"/>
                      <a:pt x="3" y="4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7"/>
                      <a:pt x="0" y="11"/>
                    </a:cubicBezTo>
                    <a:cubicBezTo>
                      <a:pt x="1" y="11"/>
                      <a:pt x="2" y="11"/>
                      <a:pt x="3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89" name="Freeform 173"/>
              <p:cNvSpPr>
                <a:spLocks/>
              </p:cNvSpPr>
              <p:nvPr/>
            </p:nvSpPr>
            <p:spPr bwMode="auto">
              <a:xfrm>
                <a:off x="707392" y="3170492"/>
                <a:ext cx="13679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8" y="12"/>
                  </a:cxn>
                  <a:cxn ang="0">
                    <a:pos x="7" y="1"/>
                  </a:cxn>
                  <a:cxn ang="0">
                    <a:pos x="1" y="0"/>
                  </a:cxn>
                  <a:cxn ang="0">
                    <a:pos x="0" y="4"/>
                  </a:cxn>
                  <a:cxn ang="0">
                    <a:pos x="0" y="12"/>
                  </a:cxn>
                </a:cxnLst>
                <a:rect l="0" t="0" r="r" b="b"/>
                <a:pathLst>
                  <a:path w="8" h="12">
                    <a:moveTo>
                      <a:pt x="0" y="12"/>
                    </a:moveTo>
                    <a:cubicBezTo>
                      <a:pt x="3" y="12"/>
                      <a:pt x="5" y="12"/>
                      <a:pt x="8" y="12"/>
                    </a:cubicBezTo>
                    <a:cubicBezTo>
                      <a:pt x="7" y="8"/>
                      <a:pt x="7" y="5"/>
                      <a:pt x="7" y="1"/>
                    </a:cubicBezTo>
                    <a:cubicBezTo>
                      <a:pt x="5" y="1"/>
                      <a:pt x="3" y="1"/>
                      <a:pt x="1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7"/>
                      <a:pt x="0" y="9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0" name="Freeform 174"/>
              <p:cNvSpPr>
                <a:spLocks/>
              </p:cNvSpPr>
              <p:nvPr/>
            </p:nvSpPr>
            <p:spPr bwMode="auto">
              <a:xfrm>
                <a:off x="709346" y="3082305"/>
                <a:ext cx="5862" cy="1619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2" y="10"/>
                  </a:cxn>
                  <a:cxn ang="0">
                    <a:pos x="3" y="0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3"/>
                      <a:pt x="0" y="6"/>
                      <a:pt x="1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3" y="6"/>
                      <a:pt x="3" y="3"/>
                      <a:pt x="3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1" name="Freeform 175"/>
              <p:cNvSpPr>
                <a:spLocks/>
              </p:cNvSpPr>
              <p:nvPr/>
            </p:nvSpPr>
            <p:spPr bwMode="auto">
              <a:xfrm>
                <a:off x="723025" y="3055310"/>
                <a:ext cx="17587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0"/>
                  </a:cxn>
                  <a:cxn ang="0">
                    <a:pos x="1" y="1"/>
                  </a:cxn>
                  <a:cxn ang="0">
                    <a:pos x="0" y="12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3" y="12"/>
                      <a:pt x="6" y="12"/>
                      <a:pt x="10" y="12"/>
                    </a:cubicBezTo>
                    <a:cubicBezTo>
                      <a:pt x="10" y="8"/>
                      <a:pt x="10" y="4"/>
                      <a:pt x="10" y="0"/>
                    </a:cubicBezTo>
                    <a:cubicBezTo>
                      <a:pt x="7" y="0"/>
                      <a:pt x="4" y="0"/>
                      <a:pt x="1" y="1"/>
                    </a:cubicBezTo>
                    <a:cubicBezTo>
                      <a:pt x="0" y="4"/>
                      <a:pt x="0" y="8"/>
                      <a:pt x="0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2" name="Freeform 176"/>
              <p:cNvSpPr>
                <a:spLocks/>
              </p:cNvSpPr>
              <p:nvPr/>
            </p:nvSpPr>
            <p:spPr bwMode="auto">
              <a:xfrm>
                <a:off x="775786" y="3152495"/>
                <a:ext cx="21495" cy="16198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2" y="10"/>
                  </a:cxn>
                </a:cxnLst>
                <a:rect l="0" t="0" r="r" b="b"/>
                <a:pathLst>
                  <a:path w="12" h="10">
                    <a:moveTo>
                      <a:pt x="12" y="10"/>
                    </a:moveTo>
                    <a:cubicBezTo>
                      <a:pt x="12" y="7"/>
                      <a:pt x="11" y="3"/>
                      <a:pt x="11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6"/>
                      <a:pt x="0" y="10"/>
                    </a:cubicBezTo>
                    <a:cubicBezTo>
                      <a:pt x="4" y="10"/>
                      <a:pt x="8" y="10"/>
                      <a:pt x="12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3" name="Freeform 177"/>
              <p:cNvSpPr>
                <a:spLocks/>
              </p:cNvSpPr>
              <p:nvPr/>
            </p:nvSpPr>
            <p:spPr bwMode="auto">
              <a:xfrm>
                <a:off x="801190" y="3152495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1" y="10"/>
                  </a:cxn>
                  <a:cxn ang="0">
                    <a:pos x="11" y="0"/>
                  </a:cxn>
                </a:cxnLst>
                <a:rect l="0" t="0" r="r" b="b"/>
                <a:pathLst>
                  <a:path w="11" h="10">
                    <a:moveTo>
                      <a:pt x="11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1" y="10"/>
                    </a:cubicBezTo>
                    <a:cubicBezTo>
                      <a:pt x="4" y="10"/>
                      <a:pt x="8" y="10"/>
                      <a:pt x="11" y="1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4" name="Freeform 178"/>
              <p:cNvSpPr>
                <a:spLocks/>
              </p:cNvSpPr>
              <p:nvPr/>
            </p:nvSpPr>
            <p:spPr bwMode="auto">
              <a:xfrm>
                <a:off x="773832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2"/>
                  </a:cxn>
                  <a:cxn ang="0">
                    <a:pos x="12" y="12"/>
                  </a:cxn>
                </a:cxnLst>
                <a:rect l="0" t="0" r="r" b="b"/>
                <a:pathLst>
                  <a:path w="12" h="12">
                    <a:moveTo>
                      <a:pt x="12" y="12"/>
                    </a:moveTo>
                    <a:cubicBezTo>
                      <a:pt x="12" y="8"/>
                      <a:pt x="12" y="4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8"/>
                      <a:pt x="1" y="12"/>
                    </a:cubicBezTo>
                    <a:cubicBezTo>
                      <a:pt x="5" y="12"/>
                      <a:pt x="8" y="12"/>
                      <a:pt x="12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5" name="Freeform 179"/>
              <p:cNvSpPr>
                <a:spLocks/>
              </p:cNvSpPr>
              <p:nvPr/>
            </p:nvSpPr>
            <p:spPr bwMode="auto">
              <a:xfrm>
                <a:off x="855905" y="3152495"/>
                <a:ext cx="19541" cy="1619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1" y="1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3" y="10"/>
                      <a:pt x="7" y="10"/>
                      <a:pt x="11" y="10"/>
                    </a:cubicBezTo>
                    <a:cubicBezTo>
                      <a:pt x="11" y="6"/>
                      <a:pt x="11" y="3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6" name="Freeform 180"/>
              <p:cNvSpPr>
                <a:spLocks/>
              </p:cNvSpPr>
              <p:nvPr/>
            </p:nvSpPr>
            <p:spPr bwMode="auto">
              <a:xfrm>
                <a:off x="828547" y="3152495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1" y="10"/>
                  </a:cxn>
                  <a:cxn ang="0">
                    <a:pos x="11" y="0"/>
                  </a:cxn>
                </a:cxnLst>
                <a:rect l="0" t="0" r="r" b="b"/>
                <a:pathLst>
                  <a:path w="11" h="10">
                    <a:moveTo>
                      <a:pt x="11" y="0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10"/>
                      <a:pt x="7" y="10"/>
                      <a:pt x="11" y="10"/>
                    </a:cubicBezTo>
                    <a:cubicBezTo>
                      <a:pt x="11" y="7"/>
                      <a:pt x="11" y="3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7" name="Freeform 181"/>
              <p:cNvSpPr>
                <a:spLocks/>
              </p:cNvSpPr>
              <p:nvPr/>
            </p:nvSpPr>
            <p:spPr bwMode="auto">
              <a:xfrm>
                <a:off x="801190" y="3100303"/>
                <a:ext cx="19541" cy="197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9" y="0"/>
                      <a:pt x="7" y="0"/>
                    </a:cubicBezTo>
                    <a:cubicBezTo>
                      <a:pt x="5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8" name="Freeform 182"/>
              <p:cNvSpPr>
                <a:spLocks/>
              </p:cNvSpPr>
              <p:nvPr/>
            </p:nvSpPr>
            <p:spPr bwMode="auto">
              <a:xfrm>
                <a:off x="883262" y="3102102"/>
                <a:ext cx="21495" cy="179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12" y="11"/>
                  </a:cxn>
                  <a:cxn ang="0">
                    <a:pos x="12" y="0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99" name="Freeform 183"/>
              <p:cNvSpPr>
                <a:spLocks/>
              </p:cNvSpPr>
              <p:nvPr/>
            </p:nvSpPr>
            <p:spPr bwMode="auto">
              <a:xfrm>
                <a:off x="721071" y="3080506"/>
                <a:ext cx="17587" cy="16198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0"/>
                  </a:cxn>
                  <a:cxn ang="0">
                    <a:pos x="1" y="1"/>
                  </a:cxn>
                  <a:cxn ang="0">
                    <a:pos x="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10">
                    <a:moveTo>
                      <a:pt x="10" y="10"/>
                    </a:moveTo>
                    <a:cubicBezTo>
                      <a:pt x="10" y="7"/>
                      <a:pt x="10" y="4"/>
                      <a:pt x="10" y="0"/>
                    </a:cubicBezTo>
                    <a:cubicBezTo>
                      <a:pt x="7" y="1"/>
                      <a:pt x="4" y="1"/>
                      <a:pt x="1" y="1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3" y="10"/>
                      <a:pt x="7" y="10"/>
                      <a:pt x="10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0" name="Freeform 184"/>
              <p:cNvSpPr>
                <a:spLocks/>
              </p:cNvSpPr>
              <p:nvPr/>
            </p:nvSpPr>
            <p:spPr bwMode="auto">
              <a:xfrm>
                <a:off x="746475" y="3080506"/>
                <a:ext cx="21495" cy="1619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12" y="10"/>
                  </a:cxn>
                  <a:cxn ang="0">
                    <a:pos x="13" y="0"/>
                  </a:cxn>
                </a:cxnLst>
                <a:rect l="0" t="0" r="r" b="b"/>
                <a:pathLst>
                  <a:path w="13" h="10">
                    <a:moveTo>
                      <a:pt x="13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4" y="10"/>
                      <a:pt x="8" y="10"/>
                      <a:pt x="12" y="10"/>
                    </a:cubicBezTo>
                    <a:cubicBezTo>
                      <a:pt x="12" y="6"/>
                      <a:pt x="12" y="3"/>
                      <a:pt x="13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1" name="Freeform 185"/>
              <p:cNvSpPr>
                <a:spLocks/>
              </p:cNvSpPr>
              <p:nvPr/>
            </p:nvSpPr>
            <p:spPr bwMode="auto">
              <a:xfrm>
                <a:off x="773832" y="3100303"/>
                <a:ext cx="21495" cy="19797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2"/>
                  </a:cxn>
                </a:cxnLst>
                <a:rect l="0" t="0" r="r" b="b"/>
                <a:pathLst>
                  <a:path w="12" h="12">
                    <a:moveTo>
                      <a:pt x="12" y="2"/>
                    </a:moveTo>
                    <a:cubicBezTo>
                      <a:pt x="12" y="1"/>
                      <a:pt x="12" y="1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9"/>
                      <a:pt x="12" y="5"/>
                      <a:pt x="12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2" name="Freeform 186"/>
              <p:cNvSpPr>
                <a:spLocks/>
              </p:cNvSpPr>
              <p:nvPr/>
            </p:nvSpPr>
            <p:spPr bwMode="auto">
              <a:xfrm>
                <a:off x="801190" y="3127298"/>
                <a:ext cx="19541" cy="19797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" y="12"/>
                  </a:cxn>
                </a:cxnLst>
                <a:rect l="0" t="0" r="r" b="b"/>
                <a:pathLst>
                  <a:path w="12" h="12">
                    <a:moveTo>
                      <a:pt x="1" y="12"/>
                    </a:moveTo>
                    <a:cubicBezTo>
                      <a:pt x="5" y="12"/>
                      <a:pt x="9" y="12"/>
                      <a:pt x="12" y="1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1" y="8"/>
                      <a:pt x="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3" name="Freeform 187"/>
              <p:cNvSpPr>
                <a:spLocks/>
              </p:cNvSpPr>
              <p:nvPr/>
            </p:nvSpPr>
            <p:spPr bwMode="auto">
              <a:xfrm>
                <a:off x="828547" y="3100303"/>
                <a:ext cx="21495" cy="19797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12"/>
                  </a:cxn>
                </a:cxnLst>
                <a:rect l="0" t="0" r="r" b="b"/>
                <a:pathLst>
                  <a:path w="12" h="12">
                    <a:moveTo>
                      <a:pt x="0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8"/>
                      <a:pt x="12" y="4"/>
                      <a:pt x="12" y="0"/>
                    </a:cubicBezTo>
                    <a:cubicBezTo>
                      <a:pt x="7" y="0"/>
                      <a:pt x="3" y="0"/>
                      <a:pt x="0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4" name="Freeform 188"/>
              <p:cNvSpPr>
                <a:spLocks/>
              </p:cNvSpPr>
              <p:nvPr/>
            </p:nvSpPr>
            <p:spPr bwMode="auto">
              <a:xfrm>
                <a:off x="828547" y="3127298"/>
                <a:ext cx="21495" cy="197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11" y="12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" y="12"/>
                      <a:pt x="7" y="12"/>
                      <a:pt x="11" y="12"/>
                    </a:cubicBezTo>
                    <a:cubicBezTo>
                      <a:pt x="12" y="8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5" name="Freeform 189"/>
              <p:cNvSpPr>
                <a:spLocks/>
              </p:cNvSpPr>
              <p:nvPr/>
            </p:nvSpPr>
            <p:spPr bwMode="auto">
              <a:xfrm>
                <a:off x="781649" y="2997718"/>
                <a:ext cx="19541" cy="5399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0" y="4"/>
                  </a:cxn>
                  <a:cxn ang="0">
                    <a:pos x="11" y="0"/>
                  </a:cxn>
                  <a:cxn ang="0">
                    <a:pos x="0" y="2"/>
                  </a:cxn>
                  <a:cxn ang="0">
                    <a:pos x="0" y="4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cubicBezTo>
                      <a:pt x="3" y="4"/>
                      <a:pt x="7" y="4"/>
                      <a:pt x="10" y="4"/>
                    </a:cubicBezTo>
                    <a:cubicBezTo>
                      <a:pt x="11" y="2"/>
                      <a:pt x="11" y="1"/>
                      <a:pt x="11" y="0"/>
                    </a:cubicBezTo>
                    <a:cubicBezTo>
                      <a:pt x="7" y="0"/>
                      <a:pt x="3" y="1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6" name="Freeform 190"/>
              <p:cNvSpPr>
                <a:spLocks/>
              </p:cNvSpPr>
              <p:nvPr/>
            </p:nvSpPr>
            <p:spPr bwMode="auto">
              <a:xfrm>
                <a:off x="801190" y="3030113"/>
                <a:ext cx="19541" cy="1799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1" y="0"/>
                  </a:cxn>
                </a:cxnLst>
                <a:rect l="0" t="0" r="r" b="b"/>
                <a:pathLst>
                  <a:path w="11" h="11">
                    <a:moveTo>
                      <a:pt x="1" y="0"/>
                    </a:moveTo>
                    <a:cubicBezTo>
                      <a:pt x="1" y="4"/>
                      <a:pt x="1" y="7"/>
                      <a:pt x="0" y="11"/>
                    </a:cubicBezTo>
                    <a:cubicBezTo>
                      <a:pt x="4" y="11"/>
                      <a:pt x="7" y="11"/>
                      <a:pt x="10" y="11"/>
                    </a:cubicBezTo>
                    <a:cubicBezTo>
                      <a:pt x="10" y="11"/>
                      <a:pt x="11" y="11"/>
                      <a:pt x="11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7" name="Freeform 191"/>
              <p:cNvSpPr>
                <a:spLocks/>
              </p:cNvSpPr>
              <p:nvPr/>
            </p:nvSpPr>
            <p:spPr bwMode="auto">
              <a:xfrm>
                <a:off x="828547" y="3246080"/>
                <a:ext cx="13679" cy="10798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8" y="7"/>
                  </a:cxn>
                  <a:cxn ang="0">
                    <a:pos x="8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1" y="7"/>
                  </a:cxn>
                </a:cxnLst>
                <a:rect l="0" t="0" r="r" b="b"/>
                <a:pathLst>
                  <a:path w="8" h="7">
                    <a:moveTo>
                      <a:pt x="1" y="7"/>
                    </a:moveTo>
                    <a:cubicBezTo>
                      <a:pt x="3" y="7"/>
                      <a:pt x="5" y="7"/>
                      <a:pt x="8" y="7"/>
                    </a:cubicBezTo>
                    <a:cubicBezTo>
                      <a:pt x="8" y="4"/>
                      <a:pt x="8" y="2"/>
                      <a:pt x="8" y="0"/>
                    </a:cubicBezTo>
                    <a:cubicBezTo>
                      <a:pt x="6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8" name="Freeform 192"/>
              <p:cNvSpPr>
                <a:spLocks/>
              </p:cNvSpPr>
              <p:nvPr/>
            </p:nvSpPr>
            <p:spPr bwMode="auto">
              <a:xfrm>
                <a:off x="873492" y="3242481"/>
                <a:ext cx="19541" cy="125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" y="1"/>
                  </a:cxn>
                  <a:cxn ang="0">
                    <a:pos x="0" y="8"/>
                  </a:cxn>
                  <a:cxn ang="0">
                    <a:pos x="11" y="7"/>
                  </a:cxn>
                  <a:cxn ang="0">
                    <a:pos x="11" y="0"/>
                  </a:cxn>
                </a:cxnLst>
                <a:rect l="0" t="0" r="r" b="b"/>
                <a:pathLst>
                  <a:path w="11" h="8">
                    <a:moveTo>
                      <a:pt x="11" y="0"/>
                    </a:moveTo>
                    <a:cubicBezTo>
                      <a:pt x="7" y="1"/>
                      <a:pt x="4" y="1"/>
                      <a:pt x="1" y="1"/>
                    </a:cubicBezTo>
                    <a:cubicBezTo>
                      <a:pt x="1" y="3"/>
                      <a:pt x="0" y="6"/>
                      <a:pt x="0" y="8"/>
                    </a:cubicBezTo>
                    <a:cubicBezTo>
                      <a:pt x="4" y="8"/>
                      <a:pt x="7" y="7"/>
                      <a:pt x="11" y="7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09" name="Freeform 193"/>
              <p:cNvSpPr>
                <a:spLocks/>
              </p:cNvSpPr>
              <p:nvPr/>
            </p:nvSpPr>
            <p:spPr bwMode="auto">
              <a:xfrm>
                <a:off x="875446" y="3010316"/>
                <a:ext cx="21495" cy="16198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2" y="10"/>
                  </a:cxn>
                </a:cxnLst>
                <a:rect l="0" t="0" r="r" b="b"/>
                <a:pathLst>
                  <a:path w="12" h="10">
                    <a:moveTo>
                      <a:pt x="12" y="10"/>
                    </a:moveTo>
                    <a:cubicBezTo>
                      <a:pt x="12" y="7"/>
                      <a:pt x="11" y="4"/>
                      <a:pt x="11" y="1"/>
                    </a:cubicBezTo>
                    <a:cubicBezTo>
                      <a:pt x="7" y="1"/>
                      <a:pt x="3" y="1"/>
                      <a:pt x="0" y="0"/>
                    </a:cubicBezTo>
                    <a:cubicBezTo>
                      <a:pt x="0" y="3"/>
                      <a:pt x="0" y="6"/>
                      <a:pt x="1" y="9"/>
                    </a:cubicBezTo>
                    <a:cubicBezTo>
                      <a:pt x="4" y="10"/>
                      <a:pt x="8" y="10"/>
                      <a:pt x="12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0" name="Freeform 194"/>
              <p:cNvSpPr>
                <a:spLocks/>
              </p:cNvSpPr>
              <p:nvPr/>
            </p:nvSpPr>
            <p:spPr bwMode="auto">
              <a:xfrm>
                <a:off x="873492" y="2999518"/>
                <a:ext cx="19541" cy="5399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w="10" h="3">
                    <a:moveTo>
                      <a:pt x="0" y="3"/>
                    </a:moveTo>
                    <a:cubicBezTo>
                      <a:pt x="4" y="3"/>
                      <a:pt x="7" y="3"/>
                      <a:pt x="10" y="3"/>
                    </a:cubicBezTo>
                    <a:cubicBezTo>
                      <a:pt x="7" y="2"/>
                      <a:pt x="4" y="1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1" name="Freeform 195"/>
              <p:cNvSpPr>
                <a:spLocks/>
              </p:cNvSpPr>
              <p:nvPr/>
            </p:nvSpPr>
            <p:spPr bwMode="auto">
              <a:xfrm>
                <a:off x="828547" y="3224483"/>
                <a:ext cx="15633" cy="14398"/>
              </a:xfrm>
              <a:custGeom>
                <a:avLst/>
                <a:gdLst/>
                <a:ahLst/>
                <a:cxnLst>
                  <a:cxn ang="0">
                    <a:pos x="9" y="9"/>
                  </a:cxn>
                  <a:cxn ang="0">
                    <a:pos x="9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9"/>
                  </a:cxn>
                  <a:cxn ang="0">
                    <a:pos x="1" y="9"/>
                  </a:cxn>
                  <a:cxn ang="0">
                    <a:pos x="9" y="9"/>
                  </a:cxn>
                </a:cxnLst>
                <a:rect l="0" t="0" r="r" b="b"/>
                <a:pathLst>
                  <a:path w="9" h="9">
                    <a:moveTo>
                      <a:pt x="9" y="9"/>
                    </a:moveTo>
                    <a:cubicBezTo>
                      <a:pt x="9" y="6"/>
                      <a:pt x="9" y="3"/>
                      <a:pt x="9" y="0"/>
                    </a:cubicBezTo>
                    <a:cubicBezTo>
                      <a:pt x="6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9"/>
                      <a:pt x="6" y="9"/>
                      <a:pt x="9" y="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2" name="Freeform 196"/>
              <p:cNvSpPr>
                <a:spLocks/>
              </p:cNvSpPr>
              <p:nvPr/>
            </p:nvSpPr>
            <p:spPr bwMode="auto">
              <a:xfrm>
                <a:off x="750383" y="3010316"/>
                <a:ext cx="21495" cy="16198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0"/>
                  </a:cxn>
                  <a:cxn ang="0">
                    <a:pos x="12" y="9"/>
                  </a:cxn>
                  <a:cxn ang="0">
                    <a:pos x="12" y="0"/>
                  </a:cxn>
                  <a:cxn ang="0">
                    <a:pos x="2" y="1"/>
                  </a:cxn>
                  <a:cxn ang="0">
                    <a:pos x="1" y="1"/>
                  </a:cxn>
                </a:cxnLst>
                <a:rect l="0" t="0" r="r" b="b"/>
                <a:pathLst>
                  <a:path w="12" h="10">
                    <a:moveTo>
                      <a:pt x="1" y="1"/>
                    </a:moveTo>
                    <a:cubicBezTo>
                      <a:pt x="1" y="4"/>
                      <a:pt x="0" y="7"/>
                      <a:pt x="0" y="10"/>
                    </a:cubicBezTo>
                    <a:cubicBezTo>
                      <a:pt x="4" y="10"/>
                      <a:pt x="8" y="9"/>
                      <a:pt x="12" y="9"/>
                    </a:cubicBezTo>
                    <a:cubicBezTo>
                      <a:pt x="12" y="6"/>
                      <a:pt x="12" y="3"/>
                      <a:pt x="12" y="0"/>
                    </a:cubicBezTo>
                    <a:cubicBezTo>
                      <a:pt x="9" y="0"/>
                      <a:pt x="6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3" name="Freeform 197"/>
              <p:cNvSpPr>
                <a:spLocks/>
              </p:cNvSpPr>
              <p:nvPr/>
            </p:nvSpPr>
            <p:spPr bwMode="auto">
              <a:xfrm>
                <a:off x="850043" y="3010316"/>
                <a:ext cx="21495" cy="14398"/>
              </a:xfrm>
              <a:custGeom>
                <a:avLst/>
                <a:gdLst/>
                <a:ahLst/>
                <a:cxnLst>
                  <a:cxn ang="0">
                    <a:pos x="1" y="9"/>
                  </a:cxn>
                  <a:cxn ang="0">
                    <a:pos x="12" y="9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1" y="9"/>
                  </a:cxn>
                </a:cxnLst>
                <a:rect l="0" t="0" r="r" b="b"/>
                <a:pathLst>
                  <a:path w="12" h="9">
                    <a:moveTo>
                      <a:pt x="1" y="9"/>
                    </a:moveTo>
                    <a:cubicBezTo>
                      <a:pt x="4" y="9"/>
                      <a:pt x="8" y="9"/>
                      <a:pt x="12" y="9"/>
                    </a:cubicBezTo>
                    <a:cubicBezTo>
                      <a:pt x="11" y="6"/>
                      <a:pt x="11" y="3"/>
                      <a:pt x="11" y="0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0" y="2"/>
                      <a:pt x="1" y="5"/>
                      <a:pt x="1" y="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4" name="Freeform 198"/>
              <p:cNvSpPr>
                <a:spLocks/>
              </p:cNvSpPr>
              <p:nvPr/>
            </p:nvSpPr>
            <p:spPr bwMode="auto">
              <a:xfrm>
                <a:off x="805098" y="3224483"/>
                <a:ext cx="15633" cy="1439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9" y="9"/>
                  </a:cxn>
                  <a:cxn ang="0">
                    <a:pos x="9" y="0"/>
                  </a:cxn>
                </a:cxnLst>
                <a:rect l="0" t="0" r="r" b="b"/>
                <a:pathLst>
                  <a:path w="9" h="9">
                    <a:moveTo>
                      <a:pt x="9" y="0"/>
                    </a:moveTo>
                    <a:cubicBezTo>
                      <a:pt x="6" y="0"/>
                      <a:pt x="4" y="0"/>
                      <a:pt x="0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4" y="9"/>
                      <a:pt x="7" y="9"/>
                      <a:pt x="9" y="9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5" name="Freeform 199"/>
              <p:cNvSpPr>
                <a:spLocks/>
              </p:cNvSpPr>
              <p:nvPr/>
            </p:nvSpPr>
            <p:spPr bwMode="auto">
              <a:xfrm>
                <a:off x="803144" y="3008517"/>
                <a:ext cx="17587" cy="1439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" y="0"/>
                  </a:cxn>
                  <a:cxn ang="0">
                    <a:pos x="0" y="9"/>
                  </a:cxn>
                  <a:cxn ang="0">
                    <a:pos x="9" y="9"/>
                  </a:cxn>
                  <a:cxn ang="0">
                    <a:pos x="10" y="9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9">
                    <a:moveTo>
                      <a:pt x="9" y="0"/>
                    </a:moveTo>
                    <a:cubicBezTo>
                      <a:pt x="7" y="0"/>
                      <a:pt x="4" y="0"/>
                      <a:pt x="1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3" y="9"/>
                      <a:pt x="6" y="9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6" name="Freeform 200"/>
              <p:cNvSpPr>
                <a:spLocks/>
              </p:cNvSpPr>
              <p:nvPr/>
            </p:nvSpPr>
            <p:spPr bwMode="auto">
              <a:xfrm>
                <a:off x="777740" y="3008517"/>
                <a:ext cx="21495" cy="1619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12" y="9"/>
                  </a:cxn>
                  <a:cxn ang="0">
                    <a:pos x="12" y="0"/>
                  </a:cxn>
                  <a:cxn ang="0">
                    <a:pos x="1" y="1"/>
                  </a:cxn>
                  <a:cxn ang="0">
                    <a:pos x="0" y="10"/>
                  </a:cxn>
                </a:cxnLst>
                <a:rect l="0" t="0" r="r" b="b"/>
                <a:pathLst>
                  <a:path w="12" h="10">
                    <a:moveTo>
                      <a:pt x="0" y="10"/>
                    </a:moveTo>
                    <a:cubicBezTo>
                      <a:pt x="4" y="10"/>
                      <a:pt x="8" y="10"/>
                      <a:pt x="12" y="9"/>
                    </a:cubicBezTo>
                    <a:cubicBezTo>
                      <a:pt x="12" y="6"/>
                      <a:pt x="12" y="3"/>
                      <a:pt x="12" y="0"/>
                    </a:cubicBezTo>
                    <a:cubicBezTo>
                      <a:pt x="9" y="0"/>
                      <a:pt x="5" y="1"/>
                      <a:pt x="1" y="1"/>
                    </a:cubicBezTo>
                    <a:cubicBezTo>
                      <a:pt x="1" y="4"/>
                      <a:pt x="1" y="7"/>
                      <a:pt x="0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7" name="Freeform 201"/>
              <p:cNvSpPr>
                <a:spLocks/>
              </p:cNvSpPr>
              <p:nvPr/>
            </p:nvSpPr>
            <p:spPr bwMode="auto">
              <a:xfrm>
                <a:off x="781649" y="3222684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11" y="10"/>
                  </a:cxn>
                  <a:cxn ang="0">
                    <a:pos x="11" y="1"/>
                  </a:cxn>
                </a:cxnLst>
                <a:rect l="0" t="0" r="r" b="b"/>
                <a:pathLst>
                  <a:path w="11" h="10">
                    <a:moveTo>
                      <a:pt x="11" y="1"/>
                    </a:moveTo>
                    <a:cubicBezTo>
                      <a:pt x="7" y="1"/>
                      <a:pt x="4" y="0"/>
                      <a:pt x="0" y="0"/>
                    </a:cubicBezTo>
                    <a:cubicBezTo>
                      <a:pt x="0" y="3"/>
                      <a:pt x="0" y="6"/>
                      <a:pt x="1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8" y="10"/>
                      <a:pt x="11" y="10"/>
                    </a:cubicBezTo>
                    <a:cubicBezTo>
                      <a:pt x="11" y="7"/>
                      <a:pt x="11" y="4"/>
                      <a:pt x="11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8" name="Freeform 202"/>
              <p:cNvSpPr>
                <a:spLocks/>
              </p:cNvSpPr>
              <p:nvPr/>
            </p:nvSpPr>
            <p:spPr bwMode="auto">
              <a:xfrm>
                <a:off x="709346" y="3102102"/>
                <a:ext cx="5862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3" y="1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2" y="6"/>
                  </a:cxn>
                  <a:cxn ang="0">
                    <a:pos x="0" y="11"/>
                  </a:cxn>
                </a:cxnLst>
                <a:rect l="0" t="0" r="r" b="b"/>
                <a:pathLst>
                  <a:path w="3" h="11">
                    <a:moveTo>
                      <a:pt x="0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2" y="8"/>
                      <a:pt x="2" y="4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2"/>
                      <a:pt x="2" y="4"/>
                      <a:pt x="2" y="6"/>
                    </a:cubicBezTo>
                    <a:cubicBezTo>
                      <a:pt x="2" y="7"/>
                      <a:pt x="1" y="9"/>
                      <a:pt x="0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19" name="Freeform 203"/>
              <p:cNvSpPr>
                <a:spLocks/>
              </p:cNvSpPr>
              <p:nvPr/>
            </p:nvSpPr>
            <p:spPr bwMode="auto">
              <a:xfrm>
                <a:off x="850043" y="3244280"/>
                <a:ext cx="19541" cy="1079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"/>
                  </a:cxn>
                  <a:cxn ang="0">
                    <a:pos x="0" y="7"/>
                  </a:cxn>
                  <a:cxn ang="0">
                    <a:pos x="10" y="7"/>
                  </a:cxn>
                  <a:cxn ang="0">
                    <a:pos x="11" y="0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cubicBezTo>
                      <a:pt x="7" y="0"/>
                      <a:pt x="4" y="1"/>
                      <a:pt x="0" y="1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3" y="7"/>
                      <a:pt x="7" y="7"/>
                      <a:pt x="10" y="7"/>
                    </a:cubicBezTo>
                    <a:cubicBezTo>
                      <a:pt x="11" y="5"/>
                      <a:pt x="11" y="3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0" name="Freeform 204"/>
              <p:cNvSpPr>
                <a:spLocks/>
              </p:cNvSpPr>
              <p:nvPr/>
            </p:nvSpPr>
            <p:spPr bwMode="auto">
              <a:xfrm>
                <a:off x="848088" y="3262278"/>
                <a:ext cx="19541" cy="539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11" y="3"/>
                  </a:cxn>
                  <a:cxn ang="0">
                    <a:pos x="11" y="0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cubicBezTo>
                      <a:pt x="7" y="0"/>
                      <a:pt x="4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1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1" name="Freeform 206"/>
              <p:cNvSpPr>
                <a:spLocks/>
              </p:cNvSpPr>
              <p:nvPr/>
            </p:nvSpPr>
            <p:spPr bwMode="auto">
              <a:xfrm>
                <a:off x="828547" y="3008517"/>
                <a:ext cx="15633" cy="14398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9" y="9"/>
                  </a:cxn>
                  <a:cxn ang="0">
                    <a:pos x="8" y="0"/>
                  </a:cxn>
                  <a:cxn ang="0">
                    <a:pos x="0" y="0"/>
                  </a:cxn>
                  <a:cxn ang="0">
                    <a:pos x="0" y="9"/>
                  </a:cxn>
                </a:cxnLst>
                <a:rect l="0" t="0" r="r" b="b"/>
                <a:pathLst>
                  <a:path w="9" h="9">
                    <a:moveTo>
                      <a:pt x="0" y="9"/>
                    </a:moveTo>
                    <a:cubicBezTo>
                      <a:pt x="3" y="9"/>
                      <a:pt x="6" y="9"/>
                      <a:pt x="9" y="9"/>
                    </a:cubicBezTo>
                    <a:cubicBezTo>
                      <a:pt x="9" y="6"/>
                      <a:pt x="9" y="3"/>
                      <a:pt x="8" y="0"/>
                    </a:cubicBezTo>
                    <a:cubicBezTo>
                      <a:pt x="5" y="0"/>
                      <a:pt x="2" y="0"/>
                      <a:pt x="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2" name="Freeform 207"/>
              <p:cNvSpPr>
                <a:spLocks/>
              </p:cNvSpPr>
              <p:nvPr/>
            </p:nvSpPr>
            <p:spPr bwMode="auto">
              <a:xfrm>
                <a:off x="828547" y="3262278"/>
                <a:ext cx="13679" cy="539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7" y="3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5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8" y="1"/>
                      <a:pt x="8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3" name="Freeform 208"/>
              <p:cNvSpPr>
                <a:spLocks/>
              </p:cNvSpPr>
              <p:nvPr/>
            </p:nvSpPr>
            <p:spPr bwMode="auto">
              <a:xfrm>
                <a:off x="789465" y="3262278"/>
                <a:ext cx="13679" cy="5399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8" y="3"/>
                  </a:cxn>
                  <a:cxn ang="0">
                    <a:pos x="7" y="0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5" y="0"/>
                      <a:pt x="2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2"/>
                      <a:pt x="7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4" name="Freeform 209"/>
              <p:cNvSpPr>
                <a:spLocks/>
              </p:cNvSpPr>
              <p:nvPr/>
            </p:nvSpPr>
            <p:spPr bwMode="auto">
              <a:xfrm>
                <a:off x="850043" y="2995919"/>
                <a:ext cx="19541" cy="719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11" y="5"/>
                  </a:cxn>
                  <a:cxn ang="0">
                    <a:pos x="10" y="2"/>
                  </a:cxn>
                  <a:cxn ang="0">
                    <a:pos x="4" y="1"/>
                  </a:cxn>
                  <a:cxn ang="0">
                    <a:pos x="0" y="0"/>
                  </a:cxn>
                  <a:cxn ang="0">
                    <a:pos x="0" y="5"/>
                  </a:cxn>
                </a:cxnLst>
                <a:rect l="0" t="0" r="r" b="b"/>
                <a:pathLst>
                  <a:path w="11" h="5">
                    <a:moveTo>
                      <a:pt x="0" y="5"/>
                    </a:moveTo>
                    <a:cubicBezTo>
                      <a:pt x="3" y="5"/>
                      <a:pt x="7" y="5"/>
                      <a:pt x="11" y="5"/>
                    </a:cubicBezTo>
                    <a:cubicBezTo>
                      <a:pt x="10" y="4"/>
                      <a:pt x="10" y="3"/>
                      <a:pt x="10" y="2"/>
                    </a:cubicBezTo>
                    <a:cubicBezTo>
                      <a:pt x="8" y="1"/>
                      <a:pt x="6" y="1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ubicBezTo>
                      <a:pt x="0" y="2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5" name="Freeform 210"/>
              <p:cNvSpPr>
                <a:spLocks/>
              </p:cNvSpPr>
              <p:nvPr/>
            </p:nvSpPr>
            <p:spPr bwMode="auto">
              <a:xfrm>
                <a:off x="807052" y="3262278"/>
                <a:ext cx="13679" cy="5399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8" y="3"/>
                  </a:cxn>
                  <a:cxn ang="0">
                    <a:pos x="8" y="0"/>
                  </a:cxn>
                  <a:cxn ang="0">
                    <a:pos x="1" y="0"/>
                  </a:cxn>
                  <a:cxn ang="0">
                    <a:pos x="1" y="3"/>
                  </a:cxn>
                  <a:cxn ang="0">
                    <a:pos x="0" y="3"/>
                  </a:cxn>
                </a:cxnLst>
                <a:rect l="0" t="0" r="r" b="b"/>
                <a:pathLst>
                  <a:path w="8" h="3">
                    <a:moveTo>
                      <a:pt x="0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4" y="0"/>
                      <a:pt x="1" y="0"/>
                    </a:cubicBezTo>
                    <a:cubicBezTo>
                      <a:pt x="1" y="2"/>
                      <a:pt x="1" y="3"/>
                      <a:pt x="1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6" name="Freeform 211"/>
              <p:cNvSpPr>
                <a:spLocks/>
              </p:cNvSpPr>
              <p:nvPr/>
            </p:nvSpPr>
            <p:spPr bwMode="auto">
              <a:xfrm>
                <a:off x="873492" y="3260478"/>
                <a:ext cx="19541" cy="719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"/>
                  </a:cxn>
                  <a:cxn ang="0">
                    <a:pos x="0" y="4"/>
                  </a:cxn>
                  <a:cxn ang="0">
                    <a:pos x="10" y="4"/>
                  </a:cxn>
                  <a:cxn ang="0">
                    <a:pos x="11" y="0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cubicBezTo>
                      <a:pt x="7" y="0"/>
                      <a:pt x="3" y="0"/>
                      <a:pt x="0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1" y="1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7" name="Freeform 212"/>
              <p:cNvSpPr>
                <a:spLocks/>
              </p:cNvSpPr>
              <p:nvPr/>
            </p:nvSpPr>
            <p:spPr bwMode="auto">
              <a:xfrm>
                <a:off x="769924" y="3003118"/>
                <a:ext cx="3908" cy="180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8" name="Freeform 213"/>
              <p:cNvSpPr>
                <a:spLocks/>
              </p:cNvSpPr>
              <p:nvPr/>
            </p:nvSpPr>
            <p:spPr bwMode="auto">
              <a:xfrm>
                <a:off x="805098" y="2994119"/>
                <a:ext cx="15633" cy="719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8" y="5"/>
                  </a:cxn>
                  <a:cxn ang="0">
                    <a:pos x="9" y="5"/>
                  </a:cxn>
                  <a:cxn ang="0">
                    <a:pos x="9" y="0"/>
                  </a:cxn>
                  <a:cxn ang="0">
                    <a:pos x="0" y="1"/>
                  </a:cxn>
                  <a:cxn ang="0">
                    <a:pos x="0" y="5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cubicBezTo>
                      <a:pt x="3" y="5"/>
                      <a:pt x="6" y="5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"/>
                      <a:pt x="3" y="1"/>
                      <a:pt x="0" y="1"/>
                    </a:cubicBezTo>
                    <a:cubicBezTo>
                      <a:pt x="0" y="2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9" name="Freeform 214"/>
              <p:cNvSpPr>
                <a:spLocks/>
              </p:cNvSpPr>
              <p:nvPr/>
            </p:nvSpPr>
            <p:spPr bwMode="auto">
              <a:xfrm>
                <a:off x="828547" y="2994119"/>
                <a:ext cx="13679" cy="89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"/>
                  </a:cxn>
                  <a:cxn ang="0">
                    <a:pos x="8" y="6"/>
                  </a:cxn>
                  <a:cxn ang="0">
                    <a:pos x="8" y="1"/>
                  </a:cxn>
                  <a:cxn ang="0">
                    <a:pos x="0" y="0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5" y="6"/>
                      <a:pt x="8" y="6"/>
                    </a:cubicBezTo>
                    <a:cubicBezTo>
                      <a:pt x="8" y="4"/>
                      <a:pt x="8" y="2"/>
                      <a:pt x="8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0" name="Freeform 215"/>
              <p:cNvSpPr>
                <a:spLocks/>
              </p:cNvSpPr>
              <p:nvPr/>
            </p:nvSpPr>
            <p:spPr bwMode="auto">
              <a:xfrm>
                <a:off x="685897" y="3150695"/>
                <a:ext cx="11725" cy="14398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4" y="9"/>
                  </a:cxn>
                  <a:cxn ang="0">
                    <a:pos x="7" y="9"/>
                  </a:cxn>
                  <a:cxn ang="0">
                    <a:pos x="7" y="0"/>
                  </a:cxn>
                  <a:cxn ang="0">
                    <a:pos x="2" y="0"/>
                  </a:cxn>
                  <a:cxn ang="0">
                    <a:pos x="1" y="7"/>
                  </a:cxn>
                </a:cxnLst>
                <a:rect l="0" t="0" r="r" b="b"/>
                <a:pathLst>
                  <a:path w="7" h="9">
                    <a:moveTo>
                      <a:pt x="1" y="7"/>
                    </a:moveTo>
                    <a:cubicBezTo>
                      <a:pt x="2" y="8"/>
                      <a:pt x="3" y="8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7" y="6"/>
                      <a:pt x="7" y="3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  <a:cubicBezTo>
                      <a:pt x="1" y="3"/>
                      <a:pt x="0" y="5"/>
                      <a:pt x="1" y="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1" name="Freeform 216"/>
              <p:cNvSpPr>
                <a:spLocks/>
              </p:cNvSpPr>
              <p:nvPr/>
            </p:nvSpPr>
            <p:spPr bwMode="auto">
              <a:xfrm>
                <a:off x="783603" y="3244281"/>
                <a:ext cx="17587" cy="10798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0" y="0"/>
                  </a:cxn>
                  <a:cxn ang="0">
                    <a:pos x="2" y="7"/>
                  </a:cxn>
                  <a:cxn ang="0">
                    <a:pos x="10" y="7"/>
                  </a:cxn>
                  <a:cxn ang="0">
                    <a:pos x="10" y="1"/>
                  </a:cxn>
                </a:cxnLst>
                <a:rect l="0" t="0" r="r" b="b"/>
                <a:pathLst>
                  <a:path w="10" h="7">
                    <a:moveTo>
                      <a:pt x="10" y="1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7"/>
                      <a:pt x="7" y="7"/>
                      <a:pt x="10" y="7"/>
                    </a:cubicBezTo>
                    <a:cubicBezTo>
                      <a:pt x="10" y="5"/>
                      <a:pt x="10" y="3"/>
                      <a:pt x="10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2" name="Freeform 217"/>
              <p:cNvSpPr>
                <a:spLocks/>
              </p:cNvSpPr>
              <p:nvPr/>
            </p:nvSpPr>
            <p:spPr bwMode="auto">
              <a:xfrm>
                <a:off x="807052" y="3246080"/>
                <a:ext cx="13679" cy="1079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8" y="7"/>
                  </a:cxn>
                  <a:cxn ang="0">
                    <a:pos x="8" y="0"/>
                  </a:cxn>
                </a:cxnLst>
                <a:rect l="0" t="0" r="r" b="b"/>
                <a:pathLst>
                  <a:path w="8" h="7">
                    <a:moveTo>
                      <a:pt x="8" y="0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1" y="2"/>
                      <a:pt x="1" y="5"/>
                      <a:pt x="1" y="6"/>
                    </a:cubicBezTo>
                    <a:cubicBezTo>
                      <a:pt x="3" y="7"/>
                      <a:pt x="6" y="7"/>
                      <a:pt x="8" y="7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3" name="Freeform 218"/>
              <p:cNvSpPr>
                <a:spLocks/>
              </p:cNvSpPr>
              <p:nvPr/>
            </p:nvSpPr>
            <p:spPr bwMode="auto">
              <a:xfrm>
                <a:off x="703484" y="3150695"/>
                <a:ext cx="13679" cy="16198"/>
              </a:xfrm>
              <a:custGeom>
                <a:avLst/>
                <a:gdLst/>
                <a:ahLst/>
                <a:cxnLst>
                  <a:cxn ang="0">
                    <a:pos x="8" y="10"/>
                  </a:cxn>
                  <a:cxn ang="0">
                    <a:pos x="8" y="1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8" y="10"/>
                  </a:cxn>
                </a:cxnLst>
                <a:rect l="0" t="0" r="r" b="b"/>
                <a:pathLst>
                  <a:path w="8" h="10">
                    <a:moveTo>
                      <a:pt x="8" y="10"/>
                    </a:moveTo>
                    <a:cubicBezTo>
                      <a:pt x="8" y="7"/>
                      <a:pt x="8" y="4"/>
                      <a:pt x="8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1" y="3"/>
                      <a:pt x="1" y="6"/>
                      <a:pt x="1" y="10"/>
                    </a:cubicBezTo>
                    <a:cubicBezTo>
                      <a:pt x="3" y="10"/>
                      <a:pt x="6" y="10"/>
                      <a:pt x="8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4" name="Freeform 219"/>
              <p:cNvSpPr>
                <a:spLocks/>
              </p:cNvSpPr>
              <p:nvPr/>
            </p:nvSpPr>
            <p:spPr bwMode="auto">
              <a:xfrm>
                <a:off x="726933" y="3197488"/>
                <a:ext cx="19541" cy="179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0"/>
                  </a:cxn>
                  <a:cxn ang="0">
                    <a:pos x="11" y="11"/>
                  </a:cxn>
                  <a:cxn ang="0">
                    <a:pos x="9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11">
                    <a:moveTo>
                      <a:pt x="0" y="0"/>
                    </a:moveTo>
                    <a:cubicBezTo>
                      <a:pt x="0" y="4"/>
                      <a:pt x="0" y="7"/>
                      <a:pt x="1" y="10"/>
                    </a:cubicBezTo>
                    <a:cubicBezTo>
                      <a:pt x="4" y="11"/>
                      <a:pt x="7" y="11"/>
                      <a:pt x="11" y="11"/>
                    </a:cubicBezTo>
                    <a:cubicBezTo>
                      <a:pt x="10" y="8"/>
                      <a:pt x="10" y="4"/>
                      <a:pt x="9" y="1"/>
                    </a:cubicBezTo>
                    <a:cubicBezTo>
                      <a:pt x="6" y="1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5" name="Freeform 220"/>
              <p:cNvSpPr>
                <a:spLocks/>
              </p:cNvSpPr>
              <p:nvPr/>
            </p:nvSpPr>
            <p:spPr bwMode="auto">
              <a:xfrm>
                <a:off x="756245" y="3242481"/>
                <a:ext cx="11725" cy="35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3" y="1"/>
                      <a:pt x="5" y="1"/>
                      <a:pt x="7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6" name="Freeform 221"/>
              <p:cNvSpPr>
                <a:spLocks/>
              </p:cNvSpPr>
              <p:nvPr/>
            </p:nvSpPr>
            <p:spPr bwMode="auto">
              <a:xfrm>
                <a:off x="734750" y="3240681"/>
                <a:ext cx="15633" cy="5399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8" y="1"/>
                  </a:cxn>
                  <a:cxn ang="0">
                    <a:pos x="0" y="0"/>
                  </a:cxn>
                  <a:cxn ang="0">
                    <a:pos x="9" y="3"/>
                  </a:cxn>
                </a:cxnLst>
                <a:rect l="0" t="0" r="r" b="b"/>
                <a:pathLst>
                  <a:path w="9" h="3">
                    <a:moveTo>
                      <a:pt x="9" y="3"/>
                    </a:moveTo>
                    <a:cubicBezTo>
                      <a:pt x="9" y="2"/>
                      <a:pt x="8" y="2"/>
                      <a:pt x="8" y="1"/>
                    </a:cubicBezTo>
                    <a:cubicBezTo>
                      <a:pt x="6" y="1"/>
                      <a:pt x="3" y="0"/>
                      <a:pt x="0" y="0"/>
                    </a:cubicBezTo>
                    <a:cubicBezTo>
                      <a:pt x="2" y="2"/>
                      <a:pt x="5" y="3"/>
                      <a:pt x="9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7" name="Freeform 222"/>
              <p:cNvSpPr>
                <a:spLocks/>
              </p:cNvSpPr>
              <p:nvPr/>
            </p:nvSpPr>
            <p:spPr bwMode="auto">
              <a:xfrm>
                <a:off x="754291" y="3220884"/>
                <a:ext cx="21495" cy="161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9"/>
                  </a:cxn>
                  <a:cxn ang="0">
                    <a:pos x="12" y="10"/>
                  </a:cxn>
                  <a:cxn ang="0">
                    <a:pos x="11" y="1"/>
                  </a:cxn>
                  <a:cxn ang="0">
                    <a:pos x="0" y="0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cubicBezTo>
                      <a:pt x="0" y="3"/>
                      <a:pt x="0" y="6"/>
                      <a:pt x="1" y="9"/>
                    </a:cubicBezTo>
                    <a:cubicBezTo>
                      <a:pt x="4" y="10"/>
                      <a:pt x="8" y="10"/>
                      <a:pt x="12" y="10"/>
                    </a:cubicBezTo>
                    <a:cubicBezTo>
                      <a:pt x="12" y="7"/>
                      <a:pt x="11" y="4"/>
                      <a:pt x="11" y="1"/>
                    </a:cubicBezTo>
                    <a:cubicBezTo>
                      <a:pt x="7" y="1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8" name="Freeform 223"/>
              <p:cNvSpPr>
                <a:spLocks/>
              </p:cNvSpPr>
              <p:nvPr/>
            </p:nvSpPr>
            <p:spPr bwMode="auto">
              <a:xfrm>
                <a:off x="779695" y="3201087"/>
                <a:ext cx="19541" cy="17997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11" y="11"/>
                  </a:cxn>
                  <a:cxn ang="0">
                    <a:pos x="11" y="0"/>
                  </a:cxn>
                </a:cxnLst>
                <a:rect l="0" t="0" r="r" b="b"/>
                <a:pathLst>
                  <a:path w="11" h="11">
                    <a:moveTo>
                      <a:pt x="11" y="0"/>
                    </a:moveTo>
                    <a:cubicBezTo>
                      <a:pt x="7" y="0"/>
                      <a:pt x="4" y="0"/>
                      <a:pt x="0" y="0"/>
                    </a:cubicBezTo>
                    <a:cubicBezTo>
                      <a:pt x="0" y="3"/>
                      <a:pt x="0" y="7"/>
                      <a:pt x="1" y="10"/>
                    </a:cubicBezTo>
                    <a:cubicBezTo>
                      <a:pt x="4" y="11"/>
                      <a:pt x="8" y="11"/>
                      <a:pt x="11" y="11"/>
                    </a:cubicBezTo>
                    <a:cubicBezTo>
                      <a:pt x="11" y="8"/>
                      <a:pt x="11" y="4"/>
                      <a:pt x="1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39" name="Freeform 224"/>
              <p:cNvSpPr>
                <a:spLocks/>
              </p:cNvSpPr>
              <p:nvPr/>
            </p:nvSpPr>
            <p:spPr bwMode="auto">
              <a:xfrm>
                <a:off x="750383" y="3199288"/>
                <a:ext cx="23449" cy="179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0"/>
                  </a:cxn>
                  <a:cxn ang="0">
                    <a:pos x="13" y="11"/>
                  </a:cxn>
                  <a:cxn ang="0">
                    <a:pos x="12" y="1"/>
                  </a:cxn>
                  <a:cxn ang="0">
                    <a:pos x="0" y="0"/>
                  </a:cxn>
                </a:cxnLst>
                <a:rect l="0" t="0" r="r" b="b"/>
                <a:pathLst>
                  <a:path w="13" h="11">
                    <a:moveTo>
                      <a:pt x="0" y="0"/>
                    </a:moveTo>
                    <a:cubicBezTo>
                      <a:pt x="1" y="4"/>
                      <a:pt x="1" y="7"/>
                      <a:pt x="1" y="10"/>
                    </a:cubicBezTo>
                    <a:cubicBezTo>
                      <a:pt x="5" y="11"/>
                      <a:pt x="9" y="11"/>
                      <a:pt x="13" y="11"/>
                    </a:cubicBezTo>
                    <a:cubicBezTo>
                      <a:pt x="12" y="8"/>
                      <a:pt x="12" y="4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0" name="Freeform 225"/>
              <p:cNvSpPr>
                <a:spLocks/>
              </p:cNvSpPr>
              <p:nvPr/>
            </p:nvSpPr>
            <p:spPr bwMode="auto">
              <a:xfrm>
                <a:off x="723025" y="3150695"/>
                <a:ext cx="19541" cy="16198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1" y="10"/>
                  </a:cxn>
                </a:cxnLst>
                <a:rect l="0" t="0" r="r" b="b"/>
                <a:pathLst>
                  <a:path w="11" h="10">
                    <a:moveTo>
                      <a:pt x="11" y="10"/>
                    </a:moveTo>
                    <a:cubicBezTo>
                      <a:pt x="11" y="6"/>
                      <a:pt x="10" y="3"/>
                      <a:pt x="10" y="0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4" y="9"/>
                      <a:pt x="7" y="10"/>
                      <a:pt x="11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1" name="Freeform 226"/>
              <p:cNvSpPr>
                <a:spLocks/>
              </p:cNvSpPr>
              <p:nvPr/>
            </p:nvSpPr>
            <p:spPr bwMode="auto">
              <a:xfrm>
                <a:off x="805098" y="3201087"/>
                <a:ext cx="15633" cy="17997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9" y="11"/>
                  </a:cxn>
                  <a:cxn ang="0">
                    <a:pos x="9" y="0"/>
                  </a:cxn>
                </a:cxnLst>
                <a:rect l="0" t="0" r="r" b="b"/>
                <a:pathLst>
                  <a:path w="9" h="11">
                    <a:moveTo>
                      <a:pt x="9" y="0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0" y="4"/>
                      <a:pt x="0" y="8"/>
                      <a:pt x="0" y="11"/>
                    </a:cubicBezTo>
                    <a:cubicBezTo>
                      <a:pt x="3" y="11"/>
                      <a:pt x="6" y="11"/>
                      <a:pt x="9" y="1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2" name="Freeform 227"/>
              <p:cNvSpPr>
                <a:spLocks/>
              </p:cNvSpPr>
              <p:nvPr/>
            </p:nvSpPr>
            <p:spPr bwMode="auto">
              <a:xfrm>
                <a:off x="721071" y="3127299"/>
                <a:ext cx="19541" cy="17997"/>
              </a:xfrm>
              <a:custGeom>
                <a:avLst/>
                <a:gdLst/>
                <a:ahLst/>
                <a:cxnLst>
                  <a:cxn ang="0">
                    <a:pos x="11" y="11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1" y="11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11" y="7"/>
                      <a:pt x="10" y="4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1" y="7"/>
                      <a:pt x="1" y="11"/>
                    </a:cubicBezTo>
                    <a:cubicBezTo>
                      <a:pt x="4" y="11"/>
                      <a:pt x="8" y="11"/>
                      <a:pt x="1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3" name="Freeform 228"/>
              <p:cNvSpPr>
                <a:spLocks/>
              </p:cNvSpPr>
              <p:nvPr/>
            </p:nvSpPr>
            <p:spPr bwMode="auto">
              <a:xfrm>
                <a:off x="721071" y="3102102"/>
                <a:ext cx="17587" cy="17997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2"/>
                  </a:cxn>
                </a:cxnLst>
                <a:rect l="0" t="0" r="r" b="b"/>
                <a:pathLst>
                  <a:path w="10" h="11">
                    <a:moveTo>
                      <a:pt x="10" y="2"/>
                    </a:moveTo>
                    <a:cubicBezTo>
                      <a:pt x="10" y="1"/>
                      <a:pt x="10" y="1"/>
                      <a:pt x="10" y="0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8"/>
                      <a:pt x="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8"/>
                      <a:pt x="10" y="5"/>
                      <a:pt x="10" y="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4" name="Freeform 229"/>
              <p:cNvSpPr>
                <a:spLocks/>
              </p:cNvSpPr>
              <p:nvPr/>
            </p:nvSpPr>
            <p:spPr bwMode="auto">
              <a:xfrm>
                <a:off x="724979" y="3172292"/>
                <a:ext cx="19541" cy="19797"/>
              </a:xfrm>
              <a:custGeom>
                <a:avLst/>
                <a:gdLst/>
                <a:ahLst/>
                <a:cxnLst>
                  <a:cxn ang="0">
                    <a:pos x="11" y="12"/>
                  </a:cxn>
                  <a:cxn ang="0">
                    <a:pos x="10" y="1"/>
                  </a:cxn>
                  <a:cxn ang="0">
                    <a:pos x="0" y="0"/>
                  </a:cxn>
                  <a:cxn ang="0">
                    <a:pos x="1" y="12"/>
                  </a:cxn>
                  <a:cxn ang="0">
                    <a:pos x="11" y="12"/>
                  </a:cxn>
                </a:cxnLst>
                <a:rect l="0" t="0" r="r" b="b"/>
                <a:pathLst>
                  <a:path w="11" h="12">
                    <a:moveTo>
                      <a:pt x="11" y="12"/>
                    </a:moveTo>
                    <a:cubicBezTo>
                      <a:pt x="11" y="8"/>
                      <a:pt x="10" y="4"/>
                      <a:pt x="10" y="1"/>
                    </a:cubicBezTo>
                    <a:cubicBezTo>
                      <a:pt x="7" y="0"/>
                      <a:pt x="4" y="0"/>
                      <a:pt x="0" y="0"/>
                    </a:cubicBezTo>
                    <a:cubicBezTo>
                      <a:pt x="1" y="4"/>
                      <a:pt x="1" y="8"/>
                      <a:pt x="1" y="12"/>
                    </a:cubicBezTo>
                    <a:cubicBezTo>
                      <a:pt x="5" y="12"/>
                      <a:pt x="8" y="12"/>
                      <a:pt x="1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5" name="Freeform 230"/>
              <p:cNvSpPr>
                <a:spLocks/>
              </p:cNvSpPr>
              <p:nvPr/>
            </p:nvSpPr>
            <p:spPr bwMode="auto">
              <a:xfrm>
                <a:off x="728888" y="3219084"/>
                <a:ext cx="19541" cy="16198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0" y="0"/>
                  </a:cxn>
                  <a:cxn ang="0">
                    <a:pos x="1" y="9"/>
                  </a:cxn>
                  <a:cxn ang="0">
                    <a:pos x="11" y="10"/>
                  </a:cxn>
                  <a:cxn ang="0">
                    <a:pos x="10" y="1"/>
                  </a:cxn>
                </a:cxnLst>
                <a:rect l="0" t="0" r="r" b="b"/>
                <a:pathLst>
                  <a:path w="11" h="10">
                    <a:moveTo>
                      <a:pt x="10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4" y="10"/>
                      <a:pt x="8" y="10"/>
                      <a:pt x="11" y="10"/>
                    </a:cubicBezTo>
                    <a:cubicBezTo>
                      <a:pt x="11" y="7"/>
                      <a:pt x="10" y="4"/>
                      <a:pt x="10" y="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6" name="Freeform 231"/>
              <p:cNvSpPr>
                <a:spLocks/>
              </p:cNvSpPr>
              <p:nvPr/>
            </p:nvSpPr>
            <p:spPr bwMode="auto">
              <a:xfrm>
                <a:off x="709346" y="3197488"/>
                <a:ext cx="13679" cy="1619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3" y="0"/>
                  </a:cxn>
                  <a:cxn ang="0">
                    <a:pos x="0" y="5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6" y="0"/>
                  </a:cxn>
                </a:cxnLst>
                <a:rect l="0" t="0" r="r" b="b"/>
                <a:pathLst>
                  <a:path w="7" h="10">
                    <a:moveTo>
                      <a:pt x="6" y="0"/>
                    </a:moveTo>
                    <a:cubicBezTo>
                      <a:pt x="5" y="0"/>
                      <a:pt x="4" y="0"/>
                      <a:pt x="3" y="0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0" y="6"/>
                      <a:pt x="2" y="8"/>
                      <a:pt x="5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7" y="7"/>
                      <a:pt x="6" y="4"/>
                      <a:pt x="6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7" name="Freeform 232"/>
              <p:cNvSpPr>
                <a:spLocks/>
              </p:cNvSpPr>
              <p:nvPr/>
            </p:nvSpPr>
            <p:spPr bwMode="auto">
              <a:xfrm>
                <a:off x="930161" y="3057109"/>
                <a:ext cx="15633" cy="19797"/>
              </a:xfrm>
              <a:custGeom>
                <a:avLst/>
                <a:gdLst/>
                <a:ahLst/>
                <a:cxnLst>
                  <a:cxn ang="0">
                    <a:pos x="1" y="12"/>
                  </a:cxn>
                  <a:cxn ang="0">
                    <a:pos x="8" y="12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1" y="12"/>
                  </a:cxn>
                </a:cxnLst>
                <a:rect l="0" t="0" r="r" b="b"/>
                <a:pathLst>
                  <a:path w="8" h="12">
                    <a:moveTo>
                      <a:pt x="1" y="12"/>
                    </a:moveTo>
                    <a:cubicBezTo>
                      <a:pt x="3" y="12"/>
                      <a:pt x="6" y="12"/>
                      <a:pt x="8" y="12"/>
                    </a:cubicBezTo>
                    <a:cubicBezTo>
                      <a:pt x="7" y="9"/>
                      <a:pt x="7" y="5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1" y="4"/>
                      <a:pt x="1" y="8"/>
                      <a:pt x="1" y="12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8" name="Freeform 233"/>
              <p:cNvSpPr>
                <a:spLocks/>
              </p:cNvSpPr>
              <p:nvPr/>
            </p:nvSpPr>
            <p:spPr bwMode="auto">
              <a:xfrm>
                <a:off x="904758" y="3031913"/>
                <a:ext cx="19541" cy="17997"/>
              </a:xfrm>
              <a:custGeom>
                <a:avLst/>
                <a:gdLst/>
                <a:ahLst/>
                <a:cxnLst>
                  <a:cxn ang="0">
                    <a:pos x="11" y="11"/>
                  </a:cxn>
                  <a:cxn ang="0">
                    <a:pos x="10" y="1"/>
                  </a:cxn>
                  <a:cxn ang="0">
                    <a:pos x="0" y="0"/>
                  </a:cxn>
                  <a:cxn ang="0">
                    <a:pos x="1" y="11"/>
                  </a:cxn>
                  <a:cxn ang="0">
                    <a:pos x="11" y="11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11" y="8"/>
                      <a:pt x="11" y="4"/>
                      <a:pt x="10" y="1"/>
                    </a:cubicBezTo>
                    <a:cubicBezTo>
                      <a:pt x="7" y="1"/>
                      <a:pt x="4" y="0"/>
                      <a:pt x="0" y="0"/>
                    </a:cubicBezTo>
                    <a:cubicBezTo>
                      <a:pt x="1" y="4"/>
                      <a:pt x="1" y="7"/>
                      <a:pt x="1" y="11"/>
                    </a:cubicBezTo>
                    <a:cubicBezTo>
                      <a:pt x="5" y="11"/>
                      <a:pt x="8" y="11"/>
                      <a:pt x="1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49" name="Freeform 234"/>
              <p:cNvSpPr>
                <a:spLocks/>
              </p:cNvSpPr>
              <p:nvPr/>
            </p:nvSpPr>
            <p:spPr bwMode="auto">
              <a:xfrm>
                <a:off x="930161" y="3033713"/>
                <a:ext cx="9771" cy="17997"/>
              </a:xfrm>
              <a:custGeom>
                <a:avLst/>
                <a:gdLst/>
                <a:ahLst/>
                <a:cxnLst>
                  <a:cxn ang="0">
                    <a:pos x="6" y="1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0"/>
                  </a:cxn>
                  <a:cxn ang="0">
                    <a:pos x="6" y="11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cubicBezTo>
                      <a:pt x="5" y="7"/>
                      <a:pt x="3" y="4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3" y="10"/>
                      <a:pt x="4" y="10"/>
                      <a:pt x="6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0" name="Freeform 235"/>
              <p:cNvSpPr>
                <a:spLocks/>
              </p:cNvSpPr>
              <p:nvPr/>
            </p:nvSpPr>
            <p:spPr bwMode="auto">
              <a:xfrm>
                <a:off x="828547" y="3201087"/>
                <a:ext cx="17587" cy="17997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10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1"/>
                  </a:cxn>
                  <a:cxn ang="0">
                    <a:pos x="1" y="11"/>
                  </a:cxn>
                  <a:cxn ang="0">
                    <a:pos x="9" y="11"/>
                  </a:cxn>
                </a:cxnLst>
                <a:rect l="0" t="0" r="r" b="b"/>
                <a:pathLst>
                  <a:path w="10" h="11">
                    <a:moveTo>
                      <a:pt x="9" y="11"/>
                    </a:moveTo>
                    <a:cubicBezTo>
                      <a:pt x="10" y="8"/>
                      <a:pt x="10" y="4"/>
                      <a:pt x="10" y="0"/>
                    </a:cubicBezTo>
                    <a:cubicBezTo>
                      <a:pt x="7" y="0"/>
                      <a:pt x="4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4" y="11"/>
                      <a:pt x="6" y="11"/>
                      <a:pt x="9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1" name="Freeform 236"/>
              <p:cNvSpPr>
                <a:spLocks/>
              </p:cNvSpPr>
              <p:nvPr/>
            </p:nvSpPr>
            <p:spPr bwMode="auto">
              <a:xfrm>
                <a:off x="851997" y="3030114"/>
                <a:ext cx="21495" cy="19797"/>
              </a:xfrm>
              <a:custGeom>
                <a:avLst/>
                <a:gdLst/>
                <a:ahLst/>
                <a:cxnLst>
                  <a:cxn ang="0">
                    <a:pos x="1" y="11"/>
                  </a:cxn>
                  <a:cxn ang="0">
                    <a:pos x="12" y="12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1" y="11"/>
                  </a:cxn>
                </a:cxnLst>
                <a:rect l="0" t="0" r="r" b="b"/>
                <a:pathLst>
                  <a:path w="12" h="12">
                    <a:moveTo>
                      <a:pt x="1" y="11"/>
                    </a:moveTo>
                    <a:cubicBezTo>
                      <a:pt x="4" y="11"/>
                      <a:pt x="8" y="11"/>
                      <a:pt x="12" y="12"/>
                    </a:cubicBezTo>
                    <a:cubicBezTo>
                      <a:pt x="12" y="8"/>
                      <a:pt x="11" y="4"/>
                      <a:pt x="11" y="1"/>
                    </a:cubicBezTo>
                    <a:cubicBezTo>
                      <a:pt x="7" y="1"/>
                      <a:pt x="4" y="1"/>
                      <a:pt x="0" y="0"/>
                    </a:cubicBezTo>
                    <a:cubicBezTo>
                      <a:pt x="0" y="4"/>
                      <a:pt x="1" y="7"/>
                      <a:pt x="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2" name="Freeform 237"/>
              <p:cNvSpPr>
                <a:spLocks/>
              </p:cNvSpPr>
              <p:nvPr/>
            </p:nvSpPr>
            <p:spPr bwMode="auto">
              <a:xfrm>
                <a:off x="934069" y="3082306"/>
                <a:ext cx="13679" cy="16198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6" y="9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9"/>
                  </a:cxn>
                </a:cxnLst>
                <a:rect l="0" t="0" r="r" b="b"/>
                <a:pathLst>
                  <a:path w="7" h="9">
                    <a:moveTo>
                      <a:pt x="0" y="9"/>
                    </a:moveTo>
                    <a:cubicBezTo>
                      <a:pt x="2" y="9"/>
                      <a:pt x="4" y="9"/>
                      <a:pt x="6" y="9"/>
                    </a:cubicBezTo>
                    <a:cubicBezTo>
                      <a:pt x="7" y="6"/>
                      <a:pt x="6" y="3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0" y="3"/>
                      <a:pt x="0" y="6"/>
                      <a:pt x="0" y="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3" name="Freeform 238"/>
              <p:cNvSpPr>
                <a:spLocks/>
              </p:cNvSpPr>
              <p:nvPr/>
            </p:nvSpPr>
            <p:spPr bwMode="auto">
              <a:xfrm>
                <a:off x="877400" y="3031913"/>
                <a:ext cx="23449" cy="17997"/>
              </a:xfrm>
              <a:custGeom>
                <a:avLst/>
                <a:gdLst/>
                <a:ahLst/>
                <a:cxnLst>
                  <a:cxn ang="0">
                    <a:pos x="1" y="11"/>
                  </a:cxn>
                  <a:cxn ang="0">
                    <a:pos x="13" y="11"/>
                  </a:cxn>
                  <a:cxn ang="0">
                    <a:pos x="11" y="1"/>
                  </a:cxn>
                  <a:cxn ang="0">
                    <a:pos x="0" y="0"/>
                  </a:cxn>
                  <a:cxn ang="0">
                    <a:pos x="1" y="11"/>
                  </a:cxn>
                </a:cxnLst>
                <a:rect l="0" t="0" r="r" b="b"/>
                <a:pathLst>
                  <a:path w="13" h="11">
                    <a:moveTo>
                      <a:pt x="1" y="11"/>
                    </a:moveTo>
                    <a:cubicBezTo>
                      <a:pt x="5" y="11"/>
                      <a:pt x="9" y="11"/>
                      <a:pt x="13" y="11"/>
                    </a:cubicBezTo>
                    <a:cubicBezTo>
                      <a:pt x="12" y="8"/>
                      <a:pt x="12" y="4"/>
                      <a:pt x="11" y="1"/>
                    </a:cubicBezTo>
                    <a:cubicBezTo>
                      <a:pt x="8" y="1"/>
                      <a:pt x="4" y="0"/>
                      <a:pt x="0" y="0"/>
                    </a:cubicBezTo>
                    <a:cubicBezTo>
                      <a:pt x="0" y="4"/>
                      <a:pt x="0" y="7"/>
                      <a:pt x="1" y="1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4" name="Freeform 239"/>
              <p:cNvSpPr>
                <a:spLocks/>
              </p:cNvSpPr>
              <p:nvPr/>
            </p:nvSpPr>
            <p:spPr bwMode="auto">
              <a:xfrm>
                <a:off x="828547" y="3030114"/>
                <a:ext cx="17587" cy="17997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0" y="11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0" y="11"/>
                  </a:cxn>
                </a:cxnLst>
                <a:rect l="0" t="0" r="r" b="b"/>
                <a:pathLst>
                  <a:path w="10" h="11">
                    <a:moveTo>
                      <a:pt x="0" y="11"/>
                    </a:moveTo>
                    <a:cubicBezTo>
                      <a:pt x="3" y="11"/>
                      <a:pt x="6" y="11"/>
                      <a:pt x="10" y="11"/>
                    </a:cubicBezTo>
                    <a:cubicBezTo>
                      <a:pt x="10" y="7"/>
                      <a:pt x="10" y="4"/>
                      <a:pt x="9" y="0"/>
                    </a:cubicBezTo>
                    <a:cubicBezTo>
                      <a:pt x="6" y="0"/>
                      <a:pt x="3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5" name="Freeform 240"/>
              <p:cNvSpPr>
                <a:spLocks/>
              </p:cNvSpPr>
              <p:nvPr/>
            </p:nvSpPr>
            <p:spPr bwMode="auto">
              <a:xfrm>
                <a:off x="934069" y="3127299"/>
                <a:ext cx="5862" cy="899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1" y="0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1" y="2"/>
                      <a:pt x="0" y="4"/>
                      <a:pt x="0" y="6"/>
                    </a:cubicBezTo>
                    <a:cubicBezTo>
                      <a:pt x="1" y="4"/>
                      <a:pt x="2" y="2"/>
                      <a:pt x="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6" name="Freeform 241"/>
              <p:cNvSpPr>
                <a:spLocks/>
              </p:cNvSpPr>
              <p:nvPr/>
            </p:nvSpPr>
            <p:spPr bwMode="auto">
              <a:xfrm>
                <a:off x="850043" y="3222684"/>
                <a:ext cx="21495" cy="16198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12" y="0"/>
                  </a:cxn>
                  <a:cxn ang="0">
                    <a:pos x="1" y="1"/>
                  </a:cxn>
                  <a:cxn ang="0">
                    <a:pos x="0" y="10"/>
                  </a:cxn>
                  <a:cxn ang="0">
                    <a:pos x="11" y="10"/>
                  </a:cxn>
                </a:cxnLst>
                <a:rect l="0" t="0" r="r" b="b"/>
                <a:pathLst>
                  <a:path w="12" h="10">
                    <a:moveTo>
                      <a:pt x="11" y="10"/>
                    </a:moveTo>
                    <a:cubicBezTo>
                      <a:pt x="11" y="7"/>
                      <a:pt x="12" y="4"/>
                      <a:pt x="12" y="0"/>
                    </a:cubicBezTo>
                    <a:cubicBezTo>
                      <a:pt x="8" y="1"/>
                      <a:pt x="4" y="1"/>
                      <a:pt x="1" y="1"/>
                    </a:cubicBezTo>
                    <a:cubicBezTo>
                      <a:pt x="1" y="4"/>
                      <a:pt x="1" y="7"/>
                      <a:pt x="0" y="10"/>
                    </a:cubicBezTo>
                    <a:cubicBezTo>
                      <a:pt x="4" y="10"/>
                      <a:pt x="7" y="10"/>
                      <a:pt x="11" y="1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7" name="Freeform 242"/>
              <p:cNvSpPr>
                <a:spLocks/>
              </p:cNvSpPr>
              <p:nvPr/>
            </p:nvSpPr>
            <p:spPr bwMode="auto">
              <a:xfrm>
                <a:off x="851997" y="3201087"/>
                <a:ext cx="21495" cy="179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" y="0"/>
                  </a:cxn>
                  <a:cxn ang="0">
                    <a:pos x="0" y="11"/>
                  </a:cxn>
                  <a:cxn ang="0">
                    <a:pos x="11" y="11"/>
                  </a:cxn>
                  <a:cxn ang="0">
                    <a:pos x="12" y="0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cubicBezTo>
                      <a:pt x="8" y="0"/>
                      <a:pt x="4" y="0"/>
                      <a:pt x="1" y="0"/>
                    </a:cubicBezTo>
                    <a:cubicBezTo>
                      <a:pt x="1" y="4"/>
                      <a:pt x="0" y="8"/>
                      <a:pt x="0" y="11"/>
                    </a:cubicBezTo>
                    <a:cubicBezTo>
                      <a:pt x="4" y="11"/>
                      <a:pt x="7" y="11"/>
                      <a:pt x="11" y="11"/>
                    </a:cubicBezTo>
                    <a:cubicBezTo>
                      <a:pt x="11" y="7"/>
                      <a:pt x="12" y="4"/>
                      <a:pt x="12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8" name="Freeform 243"/>
              <p:cNvSpPr>
                <a:spLocks/>
              </p:cNvSpPr>
              <p:nvPr/>
            </p:nvSpPr>
            <p:spPr bwMode="auto">
              <a:xfrm>
                <a:off x="875446" y="3222684"/>
                <a:ext cx="17587" cy="1439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" y="0"/>
                  </a:cxn>
                  <a:cxn ang="0">
                    <a:pos x="0" y="9"/>
                  </a:cxn>
                  <a:cxn ang="0">
                    <a:pos x="10" y="9"/>
                  </a:cxn>
                  <a:cxn ang="0">
                    <a:pos x="9" y="0"/>
                  </a:cxn>
                </a:cxnLst>
                <a:rect l="0" t="0" r="r" b="b"/>
                <a:pathLst>
                  <a:path w="10" h="9">
                    <a:moveTo>
                      <a:pt x="9" y="0"/>
                    </a:moveTo>
                    <a:cubicBezTo>
                      <a:pt x="6" y="0"/>
                      <a:pt x="3" y="0"/>
                      <a:pt x="1" y="0"/>
                    </a:cubicBezTo>
                    <a:cubicBezTo>
                      <a:pt x="0" y="3"/>
                      <a:pt x="0" y="6"/>
                      <a:pt x="0" y="9"/>
                    </a:cubicBezTo>
                    <a:cubicBezTo>
                      <a:pt x="3" y="9"/>
                      <a:pt x="6" y="9"/>
                      <a:pt x="10" y="9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9" name="Freeform 244"/>
              <p:cNvSpPr>
                <a:spLocks/>
              </p:cNvSpPr>
              <p:nvPr/>
            </p:nvSpPr>
            <p:spPr bwMode="auto">
              <a:xfrm>
                <a:off x="910620" y="3150695"/>
                <a:ext cx="17587" cy="1619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0"/>
                  </a:cxn>
                  <a:cxn ang="0">
                    <a:pos x="5" y="1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" y="0"/>
                  </a:cxn>
                </a:cxnLst>
                <a:rect l="0" t="0" r="r" b="b"/>
                <a:pathLst>
                  <a:path w="10" h="10">
                    <a:moveTo>
                      <a:pt x="1" y="0"/>
                    </a:moveTo>
                    <a:cubicBezTo>
                      <a:pt x="0" y="3"/>
                      <a:pt x="0" y="6"/>
                      <a:pt x="0" y="10"/>
                    </a:cubicBezTo>
                    <a:cubicBezTo>
                      <a:pt x="2" y="10"/>
                      <a:pt x="3" y="10"/>
                      <a:pt x="5" y="10"/>
                    </a:cubicBezTo>
                    <a:cubicBezTo>
                      <a:pt x="7" y="7"/>
                      <a:pt x="9" y="3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1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0" name="Freeform 245"/>
              <p:cNvSpPr>
                <a:spLocks noEditPoints="1"/>
              </p:cNvSpPr>
              <p:nvPr/>
            </p:nvSpPr>
            <p:spPr bwMode="auto">
              <a:xfrm>
                <a:off x="2290223" y="1664124"/>
                <a:ext cx="156329" cy="134979"/>
              </a:xfrm>
              <a:custGeom>
                <a:avLst/>
                <a:gdLst/>
                <a:ahLst/>
                <a:cxnLst>
                  <a:cxn ang="0">
                    <a:pos x="86" y="45"/>
                  </a:cxn>
                  <a:cxn ang="0">
                    <a:pos x="77" y="40"/>
                  </a:cxn>
                  <a:cxn ang="0">
                    <a:pos x="77" y="35"/>
                  </a:cxn>
                  <a:cxn ang="0">
                    <a:pos x="83" y="29"/>
                  </a:cxn>
                  <a:cxn ang="0">
                    <a:pos x="83" y="22"/>
                  </a:cxn>
                  <a:cxn ang="0">
                    <a:pos x="73" y="9"/>
                  </a:cxn>
                  <a:cxn ang="0">
                    <a:pos x="65" y="9"/>
                  </a:cxn>
                  <a:cxn ang="0">
                    <a:pos x="60" y="14"/>
                  </a:cxn>
                  <a:cxn ang="0">
                    <a:pos x="53" y="12"/>
                  </a:cxn>
                  <a:cxn ang="0">
                    <a:pos x="53" y="5"/>
                  </a:cxn>
                  <a:cxn ang="0">
                    <a:pos x="47" y="0"/>
                  </a:cxn>
                  <a:cxn ang="0">
                    <a:pos x="31" y="1"/>
                  </a:cxn>
                  <a:cxn ang="0">
                    <a:pos x="25" y="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14" y="15"/>
                  </a:cxn>
                  <a:cxn ang="0">
                    <a:pos x="7" y="17"/>
                  </a:cxn>
                  <a:cxn ang="0">
                    <a:pos x="0" y="32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10" y="43"/>
                  </a:cxn>
                  <a:cxn ang="0">
                    <a:pos x="11" y="48"/>
                  </a:cxn>
                  <a:cxn ang="0">
                    <a:pos x="5" y="54"/>
                  </a:cxn>
                  <a:cxn ang="0">
                    <a:pos x="5" y="61"/>
                  </a:cxn>
                  <a:cxn ang="0">
                    <a:pos x="16" y="74"/>
                  </a:cxn>
                  <a:cxn ang="0">
                    <a:pos x="22" y="74"/>
                  </a:cxn>
                  <a:cxn ang="0">
                    <a:pos x="23" y="74"/>
                  </a:cxn>
                  <a:cxn ang="0">
                    <a:pos x="29" y="69"/>
                  </a:cxn>
                  <a:cxn ang="0">
                    <a:pos x="34" y="71"/>
                  </a:cxn>
                  <a:cxn ang="0">
                    <a:pos x="35" y="77"/>
                  </a:cxn>
                  <a:cxn ang="0">
                    <a:pos x="40" y="83"/>
                  </a:cxn>
                  <a:cxn ang="0">
                    <a:pos x="57" y="81"/>
                  </a:cxn>
                  <a:cxn ang="0">
                    <a:pos x="62" y="76"/>
                  </a:cxn>
                  <a:cxn ang="0">
                    <a:pos x="62" y="67"/>
                  </a:cxn>
                  <a:cxn ang="0">
                    <a:pos x="65" y="65"/>
                  </a:cxn>
                  <a:cxn ang="0">
                    <a:pos x="72" y="68"/>
                  </a:cxn>
                  <a:cxn ang="0">
                    <a:pos x="79" y="66"/>
                  </a:cxn>
                  <a:cxn ang="0">
                    <a:pos x="88" y="52"/>
                  </a:cxn>
                  <a:cxn ang="0">
                    <a:pos x="86" y="45"/>
                  </a:cxn>
                  <a:cxn ang="0">
                    <a:pos x="43" y="58"/>
                  </a:cxn>
                  <a:cxn ang="0">
                    <a:pos x="26" y="41"/>
                  </a:cxn>
                  <a:cxn ang="0">
                    <a:pos x="43" y="24"/>
                  </a:cxn>
                  <a:cxn ang="0">
                    <a:pos x="60" y="41"/>
                  </a:cxn>
                  <a:cxn ang="0">
                    <a:pos x="43" y="58"/>
                  </a:cxn>
                </a:cxnLst>
                <a:rect l="0" t="0" r="r" b="b"/>
                <a:pathLst>
                  <a:path w="88" h="83">
                    <a:moveTo>
                      <a:pt x="86" y="45"/>
                    </a:moveTo>
                    <a:cubicBezTo>
                      <a:pt x="86" y="45"/>
                      <a:pt x="80" y="41"/>
                      <a:pt x="77" y="40"/>
                    </a:cubicBezTo>
                    <a:cubicBezTo>
                      <a:pt x="77" y="38"/>
                      <a:pt x="77" y="37"/>
                      <a:pt x="77" y="35"/>
                    </a:cubicBezTo>
                    <a:cubicBezTo>
                      <a:pt x="79" y="33"/>
                      <a:pt x="83" y="29"/>
                      <a:pt x="83" y="29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1" y="12"/>
                      <a:pt x="60" y="14"/>
                    </a:cubicBezTo>
                    <a:cubicBezTo>
                      <a:pt x="58" y="13"/>
                      <a:pt x="55" y="12"/>
                      <a:pt x="53" y="12"/>
                    </a:cubicBezTo>
                    <a:cubicBezTo>
                      <a:pt x="53" y="9"/>
                      <a:pt x="53" y="5"/>
                      <a:pt x="53" y="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6" y="12"/>
                      <a:pt x="26" y="15"/>
                    </a:cubicBezTo>
                    <a:cubicBezTo>
                      <a:pt x="24" y="16"/>
                      <a:pt x="23" y="17"/>
                      <a:pt x="22" y="18"/>
                    </a:cubicBezTo>
                    <a:cubicBezTo>
                      <a:pt x="19" y="17"/>
                      <a:pt x="14" y="15"/>
                      <a:pt x="1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8" y="42"/>
                      <a:pt x="10" y="43"/>
                    </a:cubicBezTo>
                    <a:cubicBezTo>
                      <a:pt x="10" y="45"/>
                      <a:pt x="11" y="47"/>
                      <a:pt x="11" y="48"/>
                    </a:cubicBezTo>
                    <a:cubicBezTo>
                      <a:pt x="9" y="50"/>
                      <a:pt x="5" y="54"/>
                      <a:pt x="5" y="54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22" y="75"/>
                      <a:pt x="22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7" y="71"/>
                      <a:pt x="29" y="69"/>
                    </a:cubicBezTo>
                    <a:cubicBezTo>
                      <a:pt x="31" y="70"/>
                      <a:pt x="33" y="70"/>
                      <a:pt x="34" y="71"/>
                    </a:cubicBezTo>
                    <a:cubicBezTo>
                      <a:pt x="35" y="73"/>
                      <a:pt x="35" y="77"/>
                      <a:pt x="35" y="77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2" y="76"/>
                      <a:pt x="62" y="70"/>
                      <a:pt x="62" y="67"/>
                    </a:cubicBezTo>
                    <a:cubicBezTo>
                      <a:pt x="63" y="66"/>
                      <a:pt x="64" y="66"/>
                      <a:pt x="65" y="65"/>
                    </a:cubicBezTo>
                    <a:cubicBezTo>
                      <a:pt x="68" y="66"/>
                      <a:pt x="72" y="68"/>
                      <a:pt x="72" y="68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88" y="52"/>
                      <a:pt x="88" y="52"/>
                      <a:pt x="88" y="52"/>
                    </a:cubicBezTo>
                    <a:lnTo>
                      <a:pt x="86" y="45"/>
                    </a:lnTo>
                    <a:close/>
                    <a:moveTo>
                      <a:pt x="43" y="58"/>
                    </a:moveTo>
                    <a:cubicBezTo>
                      <a:pt x="34" y="58"/>
                      <a:pt x="26" y="51"/>
                      <a:pt x="26" y="41"/>
                    </a:cubicBezTo>
                    <a:cubicBezTo>
                      <a:pt x="26" y="32"/>
                      <a:pt x="34" y="24"/>
                      <a:pt x="43" y="24"/>
                    </a:cubicBezTo>
                    <a:cubicBezTo>
                      <a:pt x="52" y="24"/>
                      <a:pt x="60" y="32"/>
                      <a:pt x="60" y="41"/>
                    </a:cubicBezTo>
                    <a:cubicBezTo>
                      <a:pt x="60" y="51"/>
                      <a:pt x="52" y="58"/>
                      <a:pt x="43" y="5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1" name="Freeform 246"/>
              <p:cNvSpPr>
                <a:spLocks noEditPoints="1"/>
              </p:cNvSpPr>
              <p:nvPr/>
            </p:nvSpPr>
            <p:spPr bwMode="auto">
              <a:xfrm>
                <a:off x="2342984" y="1710917"/>
                <a:ext cx="46899" cy="4319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0" y="13"/>
                  </a:cxn>
                  <a:cxn ang="0">
                    <a:pos x="14" y="27"/>
                  </a:cxn>
                  <a:cxn ang="0">
                    <a:pos x="27" y="13"/>
                  </a:cxn>
                  <a:cxn ang="0">
                    <a:pos x="14" y="0"/>
                  </a:cxn>
                  <a:cxn ang="0">
                    <a:pos x="14" y="23"/>
                  </a:cxn>
                  <a:cxn ang="0">
                    <a:pos x="4" y="13"/>
                  </a:cxn>
                  <a:cxn ang="0">
                    <a:pos x="14" y="3"/>
                  </a:cxn>
                  <a:cxn ang="0">
                    <a:pos x="24" y="13"/>
                  </a:cxn>
                  <a:cxn ang="0">
                    <a:pos x="14" y="23"/>
                  </a:cxn>
                </a:cxnLst>
                <a:rect l="0" t="0" r="r" b="b"/>
                <a:pathLst>
                  <a:path w="27" h="27">
                    <a:moveTo>
                      <a:pt x="14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21" y="27"/>
                      <a:pt x="27" y="21"/>
                      <a:pt x="27" y="13"/>
                    </a:cubicBezTo>
                    <a:cubicBezTo>
                      <a:pt x="27" y="6"/>
                      <a:pt x="21" y="0"/>
                      <a:pt x="14" y="0"/>
                    </a:cubicBezTo>
                    <a:close/>
                    <a:moveTo>
                      <a:pt x="14" y="23"/>
                    </a:moveTo>
                    <a:cubicBezTo>
                      <a:pt x="8" y="23"/>
                      <a:pt x="4" y="19"/>
                      <a:pt x="4" y="13"/>
                    </a:cubicBezTo>
                    <a:cubicBezTo>
                      <a:pt x="4" y="8"/>
                      <a:pt x="8" y="3"/>
                      <a:pt x="14" y="3"/>
                    </a:cubicBezTo>
                    <a:cubicBezTo>
                      <a:pt x="19" y="3"/>
                      <a:pt x="24" y="8"/>
                      <a:pt x="24" y="13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2" name="Freeform 247"/>
              <p:cNvSpPr>
                <a:spLocks noEditPoints="1"/>
              </p:cNvSpPr>
              <p:nvPr/>
            </p:nvSpPr>
            <p:spPr bwMode="auto">
              <a:xfrm>
                <a:off x="2147573" y="1622730"/>
                <a:ext cx="138742" cy="124181"/>
              </a:xfrm>
              <a:custGeom>
                <a:avLst/>
                <a:gdLst/>
                <a:ahLst/>
                <a:cxnLst>
                  <a:cxn ang="0">
                    <a:pos x="70" y="37"/>
                  </a:cxn>
                  <a:cxn ang="0">
                    <a:pos x="70" y="32"/>
                  </a:cxn>
                  <a:cxn ang="0">
                    <a:pos x="76" y="27"/>
                  </a:cxn>
                  <a:cxn ang="0">
                    <a:pos x="76" y="20"/>
                  </a:cxn>
                  <a:cxn ang="0">
                    <a:pos x="66" y="9"/>
                  </a:cxn>
                  <a:cxn ang="0">
                    <a:pos x="59" y="9"/>
                  </a:cxn>
                  <a:cxn ang="0">
                    <a:pos x="54" y="13"/>
                  </a:cxn>
                  <a:cxn ang="0">
                    <a:pos x="48" y="11"/>
                  </a:cxn>
                  <a:cxn ang="0">
                    <a:pos x="48" y="5"/>
                  </a:cxn>
                  <a:cxn ang="0">
                    <a:pos x="43" y="0"/>
                  </a:cxn>
                  <a:cxn ang="0">
                    <a:pos x="28" y="1"/>
                  </a:cxn>
                  <a:cxn ang="0">
                    <a:pos x="23" y="6"/>
                  </a:cxn>
                  <a:cxn ang="0">
                    <a:pos x="23" y="14"/>
                  </a:cxn>
                  <a:cxn ang="0">
                    <a:pos x="19" y="17"/>
                  </a:cxn>
                  <a:cxn ang="0">
                    <a:pos x="13" y="14"/>
                  </a:cxn>
                  <a:cxn ang="0">
                    <a:pos x="6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2" y="36"/>
                  </a:cxn>
                  <a:cxn ang="0">
                    <a:pos x="9" y="40"/>
                  </a:cxn>
                  <a:cxn ang="0">
                    <a:pos x="10" y="44"/>
                  </a:cxn>
                  <a:cxn ang="0">
                    <a:pos x="4" y="49"/>
                  </a:cxn>
                  <a:cxn ang="0">
                    <a:pos x="4" y="56"/>
                  </a:cxn>
                  <a:cxn ang="0">
                    <a:pos x="14" y="68"/>
                  </a:cxn>
                  <a:cxn ang="0">
                    <a:pos x="20" y="68"/>
                  </a:cxn>
                  <a:cxn ang="0">
                    <a:pos x="21" y="68"/>
                  </a:cxn>
                  <a:cxn ang="0">
                    <a:pos x="26" y="63"/>
                  </a:cxn>
                  <a:cxn ang="0">
                    <a:pos x="31" y="65"/>
                  </a:cxn>
                  <a:cxn ang="0">
                    <a:pos x="32" y="71"/>
                  </a:cxn>
                  <a:cxn ang="0">
                    <a:pos x="36" y="76"/>
                  </a:cxn>
                  <a:cxn ang="0">
                    <a:pos x="52" y="74"/>
                  </a:cxn>
                  <a:cxn ang="0">
                    <a:pos x="56" y="70"/>
                  </a:cxn>
                  <a:cxn ang="0">
                    <a:pos x="56" y="62"/>
                  </a:cxn>
                  <a:cxn ang="0">
                    <a:pos x="59" y="59"/>
                  </a:cxn>
                  <a:cxn ang="0">
                    <a:pos x="65" y="63"/>
                  </a:cxn>
                  <a:cxn ang="0">
                    <a:pos x="72" y="61"/>
                  </a:cxn>
                  <a:cxn ang="0">
                    <a:pos x="79" y="48"/>
                  </a:cxn>
                  <a:cxn ang="0">
                    <a:pos x="78" y="41"/>
                  </a:cxn>
                  <a:cxn ang="0">
                    <a:pos x="70" y="37"/>
                  </a:cxn>
                  <a:cxn ang="0">
                    <a:pos x="39" y="53"/>
                  </a:cxn>
                  <a:cxn ang="0">
                    <a:pos x="23" y="38"/>
                  </a:cxn>
                  <a:cxn ang="0">
                    <a:pos x="39" y="23"/>
                  </a:cxn>
                  <a:cxn ang="0">
                    <a:pos x="54" y="38"/>
                  </a:cxn>
                  <a:cxn ang="0">
                    <a:pos x="39" y="53"/>
                  </a:cxn>
                </a:cxnLst>
                <a:rect l="0" t="0" r="r" b="b"/>
                <a:pathLst>
                  <a:path w="79" h="76">
                    <a:moveTo>
                      <a:pt x="70" y="37"/>
                    </a:moveTo>
                    <a:cubicBezTo>
                      <a:pt x="70" y="35"/>
                      <a:pt x="70" y="34"/>
                      <a:pt x="70" y="32"/>
                    </a:cubicBezTo>
                    <a:cubicBezTo>
                      <a:pt x="72" y="31"/>
                      <a:pt x="76" y="27"/>
                      <a:pt x="76" y="27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5" y="12"/>
                      <a:pt x="54" y="13"/>
                    </a:cubicBezTo>
                    <a:cubicBezTo>
                      <a:pt x="52" y="12"/>
                      <a:pt x="50" y="11"/>
                      <a:pt x="48" y="11"/>
                    </a:cubicBezTo>
                    <a:cubicBezTo>
                      <a:pt x="48" y="9"/>
                      <a:pt x="48" y="5"/>
                      <a:pt x="48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11"/>
                      <a:pt x="23" y="14"/>
                    </a:cubicBezTo>
                    <a:cubicBezTo>
                      <a:pt x="22" y="15"/>
                      <a:pt x="21" y="16"/>
                      <a:pt x="19" y="17"/>
                    </a:cubicBezTo>
                    <a:cubicBezTo>
                      <a:pt x="17" y="16"/>
                      <a:pt x="13" y="14"/>
                      <a:pt x="13" y="14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7" y="39"/>
                      <a:pt x="9" y="40"/>
                    </a:cubicBezTo>
                    <a:cubicBezTo>
                      <a:pt x="9" y="41"/>
                      <a:pt x="9" y="43"/>
                      <a:pt x="10" y="44"/>
                    </a:cubicBezTo>
                    <a:cubicBezTo>
                      <a:pt x="8" y="46"/>
                      <a:pt x="4" y="49"/>
                      <a:pt x="4" y="49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8"/>
                      <a:pt x="20" y="68"/>
                      <a:pt x="20" y="68"/>
                    </a:cubicBezTo>
                    <a:cubicBezTo>
                      <a:pt x="20" y="68"/>
                      <a:pt x="21" y="68"/>
                      <a:pt x="21" y="68"/>
                    </a:cubicBezTo>
                    <a:cubicBezTo>
                      <a:pt x="21" y="68"/>
                      <a:pt x="24" y="65"/>
                      <a:pt x="26" y="63"/>
                    </a:cubicBezTo>
                    <a:cubicBezTo>
                      <a:pt x="28" y="64"/>
                      <a:pt x="29" y="64"/>
                      <a:pt x="31" y="65"/>
                    </a:cubicBezTo>
                    <a:cubicBezTo>
                      <a:pt x="31" y="67"/>
                      <a:pt x="32" y="71"/>
                      <a:pt x="32" y="71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0"/>
                      <a:pt x="56" y="64"/>
                      <a:pt x="56" y="62"/>
                    </a:cubicBezTo>
                    <a:cubicBezTo>
                      <a:pt x="57" y="61"/>
                      <a:pt x="58" y="60"/>
                      <a:pt x="59" y="59"/>
                    </a:cubicBezTo>
                    <a:cubicBezTo>
                      <a:pt x="61" y="60"/>
                      <a:pt x="65" y="63"/>
                      <a:pt x="65" y="63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3" y="38"/>
                      <a:pt x="70" y="37"/>
                    </a:cubicBezTo>
                    <a:close/>
                    <a:moveTo>
                      <a:pt x="39" y="53"/>
                    </a:moveTo>
                    <a:cubicBezTo>
                      <a:pt x="30" y="53"/>
                      <a:pt x="23" y="46"/>
                      <a:pt x="23" y="38"/>
                    </a:cubicBezTo>
                    <a:cubicBezTo>
                      <a:pt x="23" y="30"/>
                      <a:pt x="30" y="23"/>
                      <a:pt x="39" y="23"/>
                    </a:cubicBezTo>
                    <a:cubicBezTo>
                      <a:pt x="47" y="23"/>
                      <a:pt x="54" y="30"/>
                      <a:pt x="54" y="38"/>
                    </a:cubicBezTo>
                    <a:cubicBezTo>
                      <a:pt x="54" y="46"/>
                      <a:pt x="47" y="53"/>
                      <a:pt x="39" y="5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3" name="Freeform 248"/>
              <p:cNvSpPr>
                <a:spLocks noEditPoints="1"/>
              </p:cNvSpPr>
              <p:nvPr/>
            </p:nvSpPr>
            <p:spPr bwMode="auto">
              <a:xfrm>
                <a:off x="2194471" y="1664124"/>
                <a:ext cx="42990" cy="39594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12"/>
                  </a:cxn>
                  <a:cxn ang="0">
                    <a:pos x="13" y="24"/>
                  </a:cxn>
                  <a:cxn ang="0">
                    <a:pos x="25" y="12"/>
                  </a:cxn>
                  <a:cxn ang="0">
                    <a:pos x="13" y="0"/>
                  </a:cxn>
                  <a:cxn ang="0">
                    <a:pos x="13" y="21"/>
                  </a:cxn>
                  <a:cxn ang="0">
                    <a:pos x="4" y="12"/>
                  </a:cxn>
                  <a:cxn ang="0">
                    <a:pos x="13" y="3"/>
                  </a:cxn>
                  <a:cxn ang="0">
                    <a:pos x="22" y="12"/>
                  </a:cxn>
                  <a:cxn ang="0">
                    <a:pos x="13" y="21"/>
                  </a:cxn>
                </a:cxnLst>
                <a:rect l="0" t="0" r="r" b="b"/>
                <a:pathLst>
                  <a:path w="25" h="24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ubicBezTo>
                      <a:pt x="19" y="24"/>
                      <a:pt x="25" y="19"/>
                      <a:pt x="25" y="12"/>
                    </a:cubicBezTo>
                    <a:cubicBezTo>
                      <a:pt x="25" y="5"/>
                      <a:pt x="19" y="0"/>
                      <a:pt x="13" y="0"/>
                    </a:cubicBezTo>
                    <a:close/>
                    <a:moveTo>
                      <a:pt x="13" y="21"/>
                    </a:moveTo>
                    <a:cubicBezTo>
                      <a:pt x="8" y="21"/>
                      <a:pt x="4" y="17"/>
                      <a:pt x="4" y="12"/>
                    </a:cubicBezTo>
                    <a:cubicBezTo>
                      <a:pt x="4" y="7"/>
                      <a:pt x="8" y="3"/>
                      <a:pt x="13" y="3"/>
                    </a:cubicBezTo>
                    <a:cubicBezTo>
                      <a:pt x="18" y="3"/>
                      <a:pt x="22" y="7"/>
                      <a:pt x="22" y="12"/>
                    </a:cubicBezTo>
                    <a:cubicBezTo>
                      <a:pt x="22" y="17"/>
                      <a:pt x="18" y="21"/>
                      <a:pt x="13" y="21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4" name="Freeform 249"/>
              <p:cNvSpPr>
                <a:spLocks noEditPoints="1"/>
              </p:cNvSpPr>
              <p:nvPr/>
            </p:nvSpPr>
            <p:spPr bwMode="auto">
              <a:xfrm>
                <a:off x="2235508" y="1545342"/>
                <a:ext cx="97706" cy="84587"/>
              </a:xfrm>
              <a:custGeom>
                <a:avLst/>
                <a:gdLst/>
                <a:ahLst/>
                <a:cxnLst>
                  <a:cxn ang="0">
                    <a:pos x="6" y="27"/>
                  </a:cxn>
                  <a:cxn ang="0">
                    <a:pos x="7" y="30"/>
                  </a:cxn>
                  <a:cxn ang="0">
                    <a:pos x="3" y="34"/>
                  </a:cxn>
                  <a:cxn ang="0">
                    <a:pos x="3" y="38"/>
                  </a:cxn>
                  <a:cxn ang="0">
                    <a:pos x="10" y="46"/>
                  </a:cxn>
                  <a:cxn ang="0">
                    <a:pos x="14" y="47"/>
                  </a:cxn>
                  <a:cxn ang="0">
                    <a:pos x="14" y="46"/>
                  </a:cxn>
                  <a:cxn ang="0">
                    <a:pos x="18" y="43"/>
                  </a:cxn>
                  <a:cxn ang="0">
                    <a:pos x="21" y="44"/>
                  </a:cxn>
                  <a:cxn ang="0">
                    <a:pos x="22" y="49"/>
                  </a:cxn>
                  <a:cxn ang="0">
                    <a:pos x="25" y="52"/>
                  </a:cxn>
                  <a:cxn ang="0">
                    <a:pos x="36" y="51"/>
                  </a:cxn>
                  <a:cxn ang="0">
                    <a:pos x="39" y="48"/>
                  </a:cxn>
                  <a:cxn ang="0">
                    <a:pos x="38" y="42"/>
                  </a:cxn>
                  <a:cxn ang="0">
                    <a:pos x="41" y="41"/>
                  </a:cxn>
                  <a:cxn ang="0">
                    <a:pos x="45" y="43"/>
                  </a:cxn>
                  <a:cxn ang="0">
                    <a:pos x="50" y="42"/>
                  </a:cxn>
                  <a:cxn ang="0">
                    <a:pos x="55" y="33"/>
                  </a:cxn>
                  <a:cxn ang="0">
                    <a:pos x="54" y="28"/>
                  </a:cxn>
                  <a:cxn ang="0">
                    <a:pos x="48" y="25"/>
                  </a:cxn>
                  <a:cxn ang="0">
                    <a:pos x="48" y="22"/>
                  </a:cxn>
                  <a:cxn ang="0">
                    <a:pos x="52" y="19"/>
                  </a:cxn>
                  <a:cxn ang="0">
                    <a:pos x="52" y="14"/>
                  </a:cxn>
                  <a:cxn ang="0">
                    <a:pos x="45" y="6"/>
                  </a:cxn>
                  <a:cxn ang="0">
                    <a:pos x="41" y="6"/>
                  </a:cxn>
                  <a:cxn ang="0">
                    <a:pos x="37" y="9"/>
                  </a:cxn>
                  <a:cxn ang="0">
                    <a:pos x="33" y="7"/>
                  </a:cxn>
                  <a:cxn ang="0">
                    <a:pos x="33" y="3"/>
                  </a:cxn>
                  <a:cxn ang="0">
                    <a:pos x="30" y="0"/>
                  </a:cxn>
                  <a:cxn ang="0">
                    <a:pos x="19" y="1"/>
                  </a:cxn>
                  <a:cxn ang="0">
                    <a:pos x="16" y="4"/>
                  </a:cxn>
                  <a:cxn ang="0">
                    <a:pos x="16" y="9"/>
                  </a:cxn>
                  <a:cxn ang="0">
                    <a:pos x="13" y="11"/>
                  </a:cxn>
                  <a:cxn ang="0">
                    <a:pos x="9" y="9"/>
                  </a:cxn>
                  <a:cxn ang="0">
                    <a:pos x="4" y="11"/>
                  </a:cxn>
                  <a:cxn ang="0">
                    <a:pos x="0" y="20"/>
                  </a:cxn>
                  <a:cxn ang="0">
                    <a:pos x="0" y="21"/>
                  </a:cxn>
                  <a:cxn ang="0">
                    <a:pos x="1" y="25"/>
                  </a:cxn>
                  <a:cxn ang="0">
                    <a:pos x="6" y="27"/>
                  </a:cxn>
                  <a:cxn ang="0">
                    <a:pos x="27" y="15"/>
                  </a:cxn>
                  <a:cxn ang="0">
                    <a:pos x="37" y="26"/>
                  </a:cxn>
                  <a:cxn ang="0">
                    <a:pos x="27" y="36"/>
                  </a:cxn>
                  <a:cxn ang="0">
                    <a:pos x="16" y="26"/>
                  </a:cxn>
                  <a:cxn ang="0">
                    <a:pos x="27" y="15"/>
                  </a:cxn>
                </a:cxnLst>
                <a:rect l="0" t="0" r="r" b="b"/>
                <a:pathLst>
                  <a:path w="55" h="52">
                    <a:moveTo>
                      <a:pt x="6" y="27"/>
                    </a:moveTo>
                    <a:cubicBezTo>
                      <a:pt x="6" y="28"/>
                      <a:pt x="6" y="29"/>
                      <a:pt x="7" y="30"/>
                    </a:cubicBezTo>
                    <a:cubicBezTo>
                      <a:pt x="5" y="31"/>
                      <a:pt x="3" y="34"/>
                      <a:pt x="3" y="34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4" y="47"/>
                      <a:pt x="14" y="47"/>
                    </a:cubicBezTo>
                    <a:cubicBezTo>
                      <a:pt x="14" y="47"/>
                      <a:pt x="14" y="46"/>
                      <a:pt x="14" y="46"/>
                    </a:cubicBezTo>
                    <a:cubicBezTo>
                      <a:pt x="14" y="46"/>
                      <a:pt x="17" y="44"/>
                      <a:pt x="18" y="43"/>
                    </a:cubicBezTo>
                    <a:cubicBezTo>
                      <a:pt x="19" y="44"/>
                      <a:pt x="20" y="44"/>
                      <a:pt x="21" y="44"/>
                    </a:cubicBezTo>
                    <a:cubicBezTo>
                      <a:pt x="21" y="46"/>
                      <a:pt x="22" y="49"/>
                      <a:pt x="22" y="49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4"/>
                      <a:pt x="38" y="42"/>
                    </a:cubicBezTo>
                    <a:cubicBezTo>
                      <a:pt x="39" y="42"/>
                      <a:pt x="40" y="41"/>
                      <a:pt x="41" y="41"/>
                    </a:cubicBezTo>
                    <a:cubicBezTo>
                      <a:pt x="42" y="41"/>
                      <a:pt x="45" y="43"/>
                      <a:pt x="45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0" y="26"/>
                      <a:pt x="48" y="25"/>
                    </a:cubicBezTo>
                    <a:cubicBezTo>
                      <a:pt x="48" y="24"/>
                      <a:pt x="48" y="23"/>
                      <a:pt x="48" y="22"/>
                    </a:cubicBezTo>
                    <a:cubicBezTo>
                      <a:pt x="49" y="21"/>
                      <a:pt x="52" y="19"/>
                      <a:pt x="52" y="19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38" y="8"/>
                      <a:pt x="37" y="9"/>
                    </a:cubicBezTo>
                    <a:cubicBezTo>
                      <a:pt x="36" y="8"/>
                      <a:pt x="35" y="8"/>
                      <a:pt x="33" y="7"/>
                    </a:cubicBezTo>
                    <a:cubicBezTo>
                      <a:pt x="33" y="6"/>
                      <a:pt x="33" y="3"/>
                      <a:pt x="33" y="3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8"/>
                      <a:pt x="16" y="9"/>
                    </a:cubicBezTo>
                    <a:cubicBezTo>
                      <a:pt x="15" y="10"/>
                      <a:pt x="14" y="11"/>
                      <a:pt x="13" y="11"/>
                    </a:cubicBezTo>
                    <a:cubicBezTo>
                      <a:pt x="12" y="11"/>
                      <a:pt x="9" y="9"/>
                      <a:pt x="9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4" y="26"/>
                      <a:pt x="6" y="27"/>
                    </a:cubicBezTo>
                    <a:close/>
                    <a:moveTo>
                      <a:pt x="27" y="15"/>
                    </a:moveTo>
                    <a:cubicBezTo>
                      <a:pt x="33" y="15"/>
                      <a:pt x="37" y="20"/>
                      <a:pt x="37" y="26"/>
                    </a:cubicBezTo>
                    <a:cubicBezTo>
                      <a:pt x="37" y="32"/>
                      <a:pt x="33" y="36"/>
                      <a:pt x="27" y="36"/>
                    </a:cubicBezTo>
                    <a:cubicBezTo>
                      <a:pt x="21" y="36"/>
                      <a:pt x="16" y="32"/>
                      <a:pt x="16" y="26"/>
                    </a:cubicBezTo>
                    <a:cubicBezTo>
                      <a:pt x="16" y="20"/>
                      <a:pt x="21" y="15"/>
                      <a:pt x="27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5" name="Freeform 250"/>
              <p:cNvSpPr>
                <a:spLocks noEditPoints="1"/>
              </p:cNvSpPr>
              <p:nvPr/>
            </p:nvSpPr>
            <p:spPr bwMode="auto">
              <a:xfrm>
                <a:off x="2268728" y="1572338"/>
                <a:ext cx="29312" cy="26996"/>
              </a:xfrm>
              <a:custGeom>
                <a:avLst/>
                <a:gdLst/>
                <a:ahLst/>
                <a:cxnLst>
                  <a:cxn ang="0">
                    <a:pos x="9" y="17"/>
                  </a:cxn>
                  <a:cxn ang="0">
                    <a:pos x="17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9" y="17"/>
                  </a:cxn>
                  <a:cxn ang="0">
                    <a:pos x="9" y="3"/>
                  </a:cxn>
                  <a:cxn ang="0">
                    <a:pos x="15" y="9"/>
                  </a:cxn>
                  <a:cxn ang="0">
                    <a:pos x="9" y="15"/>
                  </a:cxn>
                  <a:cxn ang="0">
                    <a:pos x="2" y="9"/>
                  </a:cxn>
                  <a:cxn ang="0">
                    <a:pos x="9" y="3"/>
                  </a:cxn>
                </a:cxnLst>
                <a:rect l="0" t="0" r="r" b="b"/>
                <a:pathLst>
                  <a:path w="17" h="17">
                    <a:moveTo>
                      <a:pt x="9" y="17"/>
                    </a:moveTo>
                    <a:cubicBezTo>
                      <a:pt x="13" y="17"/>
                      <a:pt x="17" y="14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7"/>
                      <a:pt x="9" y="17"/>
                    </a:cubicBezTo>
                    <a:close/>
                    <a:moveTo>
                      <a:pt x="9" y="3"/>
                    </a:moveTo>
                    <a:cubicBezTo>
                      <a:pt x="12" y="3"/>
                      <a:pt x="15" y="5"/>
                      <a:pt x="15" y="9"/>
                    </a:cubicBezTo>
                    <a:cubicBezTo>
                      <a:pt x="15" y="12"/>
                      <a:pt x="12" y="15"/>
                      <a:pt x="9" y="15"/>
                    </a:cubicBezTo>
                    <a:cubicBezTo>
                      <a:pt x="5" y="15"/>
                      <a:pt x="2" y="12"/>
                      <a:pt x="2" y="9"/>
                    </a:cubicBezTo>
                    <a:cubicBezTo>
                      <a:pt x="2" y="5"/>
                      <a:pt x="5" y="3"/>
                      <a:pt x="9" y="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6" name="Freeform 251"/>
              <p:cNvSpPr>
                <a:spLocks/>
              </p:cNvSpPr>
              <p:nvPr/>
            </p:nvSpPr>
            <p:spPr bwMode="auto">
              <a:xfrm>
                <a:off x="3988346" y="2603579"/>
                <a:ext cx="109430" cy="61191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0" y="12"/>
                  </a:cxn>
                  <a:cxn ang="0">
                    <a:pos x="28" y="34"/>
                  </a:cxn>
                  <a:cxn ang="0">
                    <a:pos x="62" y="24"/>
                  </a:cxn>
                  <a:cxn ang="0">
                    <a:pos x="32" y="4"/>
                  </a:cxn>
                </a:cxnLst>
                <a:rect l="0" t="0" r="r" b="b"/>
                <a:pathLst>
                  <a:path w="62" h="38">
                    <a:moveTo>
                      <a:pt x="32" y="4"/>
                    </a:moveTo>
                    <a:cubicBezTo>
                      <a:pt x="12" y="0"/>
                      <a:pt x="0" y="12"/>
                      <a:pt x="0" y="12"/>
                    </a:cubicBezTo>
                    <a:cubicBezTo>
                      <a:pt x="0" y="12"/>
                      <a:pt x="8" y="29"/>
                      <a:pt x="28" y="34"/>
                    </a:cubicBezTo>
                    <a:cubicBezTo>
                      <a:pt x="47" y="38"/>
                      <a:pt x="62" y="24"/>
                      <a:pt x="62" y="24"/>
                    </a:cubicBezTo>
                    <a:cubicBezTo>
                      <a:pt x="62" y="24"/>
                      <a:pt x="53" y="8"/>
                      <a:pt x="32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7" name="Freeform 252"/>
              <p:cNvSpPr>
                <a:spLocks/>
              </p:cNvSpPr>
              <p:nvPr/>
            </p:nvSpPr>
            <p:spPr bwMode="auto">
              <a:xfrm>
                <a:off x="4033290" y="2531590"/>
                <a:ext cx="93797" cy="75588"/>
              </a:xfrm>
              <a:custGeom>
                <a:avLst/>
                <a:gdLst/>
                <a:ahLst/>
                <a:cxnLst>
                  <a:cxn ang="0">
                    <a:pos x="35" y="35"/>
                  </a:cxn>
                  <a:cxn ang="0">
                    <a:pos x="53" y="4"/>
                  </a:cxn>
                  <a:cxn ang="0">
                    <a:pos x="18" y="11"/>
                  </a:cxn>
                  <a:cxn ang="0">
                    <a:pos x="0" y="39"/>
                  </a:cxn>
                  <a:cxn ang="0">
                    <a:pos x="35" y="35"/>
                  </a:cxn>
                </a:cxnLst>
                <a:rect l="0" t="0" r="r" b="b"/>
                <a:pathLst>
                  <a:path w="53" h="46">
                    <a:moveTo>
                      <a:pt x="35" y="35"/>
                    </a:moveTo>
                    <a:cubicBezTo>
                      <a:pt x="52" y="25"/>
                      <a:pt x="53" y="4"/>
                      <a:pt x="53" y="4"/>
                    </a:cubicBezTo>
                    <a:cubicBezTo>
                      <a:pt x="53" y="4"/>
                      <a:pt x="36" y="0"/>
                      <a:pt x="18" y="11"/>
                    </a:cubicBezTo>
                    <a:cubicBezTo>
                      <a:pt x="0" y="21"/>
                      <a:pt x="0" y="39"/>
                      <a:pt x="0" y="39"/>
                    </a:cubicBezTo>
                    <a:cubicBezTo>
                      <a:pt x="0" y="39"/>
                      <a:pt x="18" y="46"/>
                      <a:pt x="35" y="3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8" name="Freeform 253"/>
              <p:cNvSpPr>
                <a:spLocks/>
              </p:cNvSpPr>
              <p:nvPr/>
            </p:nvSpPr>
            <p:spPr bwMode="auto">
              <a:xfrm>
                <a:off x="3925814" y="2637774"/>
                <a:ext cx="109430" cy="6299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0" y="13"/>
                  </a:cxn>
                  <a:cxn ang="0">
                    <a:pos x="28" y="34"/>
                  </a:cxn>
                  <a:cxn ang="0">
                    <a:pos x="62" y="24"/>
                  </a:cxn>
                  <a:cxn ang="0">
                    <a:pos x="33" y="4"/>
                  </a:cxn>
                </a:cxnLst>
                <a:rect l="0" t="0" r="r" b="b"/>
                <a:pathLst>
                  <a:path w="62" h="39">
                    <a:moveTo>
                      <a:pt x="33" y="4"/>
                    </a:moveTo>
                    <a:cubicBezTo>
                      <a:pt x="13" y="0"/>
                      <a:pt x="0" y="13"/>
                      <a:pt x="0" y="13"/>
                    </a:cubicBezTo>
                    <a:cubicBezTo>
                      <a:pt x="0" y="13"/>
                      <a:pt x="8" y="30"/>
                      <a:pt x="28" y="34"/>
                    </a:cubicBezTo>
                    <a:cubicBezTo>
                      <a:pt x="47" y="39"/>
                      <a:pt x="62" y="24"/>
                      <a:pt x="62" y="24"/>
                    </a:cubicBezTo>
                    <a:cubicBezTo>
                      <a:pt x="62" y="24"/>
                      <a:pt x="53" y="9"/>
                      <a:pt x="33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9" name="Freeform 254"/>
              <p:cNvSpPr>
                <a:spLocks/>
              </p:cNvSpPr>
              <p:nvPr/>
            </p:nvSpPr>
            <p:spPr bwMode="auto">
              <a:xfrm>
                <a:off x="3865237" y="2671969"/>
                <a:ext cx="109430" cy="62990"/>
              </a:xfrm>
              <a:custGeom>
                <a:avLst/>
                <a:gdLst/>
                <a:ahLst/>
                <a:cxnLst>
                  <a:cxn ang="0">
                    <a:pos x="33" y="5"/>
                  </a:cxn>
                  <a:cxn ang="0">
                    <a:pos x="0" y="13"/>
                  </a:cxn>
                  <a:cxn ang="0">
                    <a:pos x="28" y="35"/>
                  </a:cxn>
                  <a:cxn ang="0">
                    <a:pos x="63" y="25"/>
                  </a:cxn>
                  <a:cxn ang="0">
                    <a:pos x="33" y="5"/>
                  </a:cxn>
                </a:cxnLst>
                <a:rect l="0" t="0" r="r" b="b"/>
                <a:pathLst>
                  <a:path w="63" h="39">
                    <a:moveTo>
                      <a:pt x="33" y="5"/>
                    </a:moveTo>
                    <a:cubicBezTo>
                      <a:pt x="13" y="0"/>
                      <a:pt x="0" y="13"/>
                      <a:pt x="0" y="13"/>
                    </a:cubicBezTo>
                    <a:cubicBezTo>
                      <a:pt x="0" y="13"/>
                      <a:pt x="8" y="30"/>
                      <a:pt x="28" y="35"/>
                    </a:cubicBezTo>
                    <a:cubicBezTo>
                      <a:pt x="48" y="39"/>
                      <a:pt x="63" y="25"/>
                      <a:pt x="63" y="25"/>
                    </a:cubicBezTo>
                    <a:cubicBezTo>
                      <a:pt x="63" y="25"/>
                      <a:pt x="53" y="9"/>
                      <a:pt x="33" y="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0" name="Freeform 255"/>
              <p:cNvSpPr>
                <a:spLocks/>
              </p:cNvSpPr>
              <p:nvPr/>
            </p:nvSpPr>
            <p:spPr bwMode="auto">
              <a:xfrm>
                <a:off x="3804659" y="2707963"/>
                <a:ext cx="109430" cy="61191"/>
              </a:xfrm>
              <a:custGeom>
                <a:avLst/>
                <a:gdLst/>
                <a:ahLst/>
                <a:cxnLst>
                  <a:cxn ang="0">
                    <a:pos x="32" y="4"/>
                  </a:cxn>
                  <a:cxn ang="0">
                    <a:pos x="0" y="12"/>
                  </a:cxn>
                  <a:cxn ang="0">
                    <a:pos x="27" y="34"/>
                  </a:cxn>
                  <a:cxn ang="0">
                    <a:pos x="62" y="24"/>
                  </a:cxn>
                  <a:cxn ang="0">
                    <a:pos x="32" y="4"/>
                  </a:cxn>
                </a:cxnLst>
                <a:rect l="0" t="0" r="r" b="b"/>
                <a:pathLst>
                  <a:path w="62" h="38">
                    <a:moveTo>
                      <a:pt x="32" y="4"/>
                    </a:moveTo>
                    <a:cubicBezTo>
                      <a:pt x="12" y="0"/>
                      <a:pt x="0" y="12"/>
                      <a:pt x="0" y="12"/>
                    </a:cubicBezTo>
                    <a:cubicBezTo>
                      <a:pt x="0" y="12"/>
                      <a:pt x="8" y="30"/>
                      <a:pt x="27" y="34"/>
                    </a:cubicBezTo>
                    <a:cubicBezTo>
                      <a:pt x="47" y="38"/>
                      <a:pt x="62" y="24"/>
                      <a:pt x="62" y="24"/>
                    </a:cubicBezTo>
                    <a:cubicBezTo>
                      <a:pt x="62" y="24"/>
                      <a:pt x="52" y="9"/>
                      <a:pt x="32" y="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1" name="Freeform 256"/>
              <p:cNvSpPr>
                <a:spLocks/>
              </p:cNvSpPr>
              <p:nvPr/>
            </p:nvSpPr>
            <p:spPr bwMode="auto">
              <a:xfrm>
                <a:off x="3962942" y="2518992"/>
                <a:ext cx="68394" cy="9898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5" y="26"/>
                  </a:cxn>
                  <a:cxn ang="0">
                    <a:pos x="12" y="61"/>
                  </a:cxn>
                  <a:cxn ang="0">
                    <a:pos x="34" y="35"/>
                  </a:cxn>
                  <a:cxn ang="0">
                    <a:pos x="30" y="0"/>
                  </a:cxn>
                </a:cxnLst>
                <a:rect l="0" t="0" r="r" b="b"/>
                <a:pathLst>
                  <a:path w="39" h="61">
                    <a:moveTo>
                      <a:pt x="30" y="0"/>
                    </a:moveTo>
                    <a:cubicBezTo>
                      <a:pt x="30" y="0"/>
                      <a:pt x="10" y="7"/>
                      <a:pt x="5" y="26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9" y="55"/>
                      <a:pt x="34" y="35"/>
                    </a:cubicBezTo>
                    <a:cubicBezTo>
                      <a:pt x="39" y="15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2" name="Freeform 257"/>
              <p:cNvSpPr>
                <a:spLocks/>
              </p:cNvSpPr>
              <p:nvPr/>
            </p:nvSpPr>
            <p:spPr bwMode="auto">
              <a:xfrm>
                <a:off x="3902365" y="2553187"/>
                <a:ext cx="68394" cy="98985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5" y="27"/>
                  </a:cxn>
                  <a:cxn ang="0">
                    <a:pos x="12" y="61"/>
                  </a:cxn>
                  <a:cxn ang="0">
                    <a:pos x="34" y="36"/>
                  </a:cxn>
                  <a:cxn ang="0">
                    <a:pos x="30" y="0"/>
                  </a:cxn>
                </a:cxnLst>
                <a:rect l="0" t="0" r="r" b="b"/>
                <a:pathLst>
                  <a:path w="39" h="61">
                    <a:moveTo>
                      <a:pt x="30" y="0"/>
                    </a:moveTo>
                    <a:cubicBezTo>
                      <a:pt x="30" y="0"/>
                      <a:pt x="10" y="7"/>
                      <a:pt x="5" y="27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9" y="56"/>
                      <a:pt x="34" y="36"/>
                    </a:cubicBezTo>
                    <a:cubicBezTo>
                      <a:pt x="39" y="16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3" name="Freeform 258"/>
              <p:cNvSpPr>
                <a:spLocks/>
              </p:cNvSpPr>
              <p:nvPr/>
            </p:nvSpPr>
            <p:spPr bwMode="auto">
              <a:xfrm>
                <a:off x="3841787" y="2589182"/>
                <a:ext cx="68394" cy="98985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5" y="26"/>
                  </a:cxn>
                  <a:cxn ang="0">
                    <a:pos x="12" y="61"/>
                  </a:cxn>
                  <a:cxn ang="0">
                    <a:pos x="33" y="35"/>
                  </a:cxn>
                  <a:cxn ang="0">
                    <a:pos x="29" y="0"/>
                  </a:cxn>
                </a:cxnLst>
                <a:rect l="0" t="0" r="r" b="b"/>
                <a:pathLst>
                  <a:path w="39" h="61">
                    <a:moveTo>
                      <a:pt x="29" y="0"/>
                    </a:moveTo>
                    <a:cubicBezTo>
                      <a:pt x="29" y="0"/>
                      <a:pt x="10" y="7"/>
                      <a:pt x="5" y="26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8" y="55"/>
                      <a:pt x="33" y="35"/>
                    </a:cubicBezTo>
                    <a:cubicBezTo>
                      <a:pt x="39" y="15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4" name="Freeform 259"/>
              <p:cNvSpPr>
                <a:spLocks/>
              </p:cNvSpPr>
              <p:nvPr/>
            </p:nvSpPr>
            <p:spPr bwMode="auto">
              <a:xfrm>
                <a:off x="3779256" y="2623376"/>
                <a:ext cx="68394" cy="98985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5" y="27"/>
                  </a:cxn>
                  <a:cxn ang="0">
                    <a:pos x="12" y="61"/>
                  </a:cxn>
                  <a:cxn ang="0">
                    <a:pos x="34" y="35"/>
                  </a:cxn>
                  <a:cxn ang="0">
                    <a:pos x="29" y="0"/>
                  </a:cxn>
                </a:cxnLst>
                <a:rect l="0" t="0" r="r" b="b"/>
                <a:pathLst>
                  <a:path w="39" h="61">
                    <a:moveTo>
                      <a:pt x="29" y="0"/>
                    </a:moveTo>
                    <a:cubicBezTo>
                      <a:pt x="29" y="0"/>
                      <a:pt x="10" y="7"/>
                      <a:pt x="5" y="27"/>
                    </a:cubicBezTo>
                    <a:cubicBezTo>
                      <a:pt x="0" y="46"/>
                      <a:pt x="12" y="61"/>
                      <a:pt x="12" y="61"/>
                    </a:cubicBezTo>
                    <a:cubicBezTo>
                      <a:pt x="12" y="61"/>
                      <a:pt x="29" y="55"/>
                      <a:pt x="34" y="35"/>
                    </a:cubicBezTo>
                    <a:cubicBezTo>
                      <a:pt x="39" y="15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5" name="Freeform 260"/>
              <p:cNvSpPr>
                <a:spLocks/>
              </p:cNvSpPr>
              <p:nvPr/>
            </p:nvSpPr>
            <p:spPr bwMode="auto">
              <a:xfrm>
                <a:off x="3749944" y="2729560"/>
                <a:ext cx="42990" cy="32395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0" y="13"/>
                  </a:cxn>
                  <a:cxn ang="0">
                    <a:pos x="1" y="14"/>
                  </a:cxn>
                  <a:cxn ang="0">
                    <a:pos x="4" y="19"/>
                  </a:cxn>
                  <a:cxn ang="0">
                    <a:pos x="25" y="6"/>
                  </a:cxn>
                  <a:cxn ang="0">
                    <a:pos x="21" y="0"/>
                  </a:cxn>
                </a:cxnLst>
                <a:rect l="0" t="0" r="r" b="b"/>
                <a:pathLst>
                  <a:path w="25" h="19">
                    <a:moveTo>
                      <a:pt x="21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6"/>
                      <a:pt x="3" y="17"/>
                      <a:pt x="4" y="19"/>
                    </a:cubicBezTo>
                    <a:cubicBezTo>
                      <a:pt x="25" y="6"/>
                      <a:pt x="25" y="6"/>
                      <a:pt x="25" y="6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6" name="Freeform 261"/>
              <p:cNvSpPr>
                <a:spLocks/>
              </p:cNvSpPr>
              <p:nvPr/>
            </p:nvSpPr>
            <p:spPr bwMode="auto">
              <a:xfrm>
                <a:off x="4316636" y="2151849"/>
                <a:ext cx="164145" cy="66590"/>
              </a:xfrm>
              <a:custGeom>
                <a:avLst/>
                <a:gdLst/>
                <a:ahLst/>
                <a:cxnLst>
                  <a:cxn ang="0">
                    <a:pos x="47" y="16"/>
                  </a:cxn>
                  <a:cxn ang="0">
                    <a:pos x="0" y="0"/>
                  </a:cxn>
                  <a:cxn ang="0">
                    <a:pos x="0" y="30"/>
                  </a:cxn>
                  <a:cxn ang="0">
                    <a:pos x="47" y="41"/>
                  </a:cxn>
                  <a:cxn ang="0">
                    <a:pos x="93" y="28"/>
                  </a:cxn>
                  <a:cxn ang="0">
                    <a:pos x="93" y="0"/>
                  </a:cxn>
                  <a:cxn ang="0">
                    <a:pos x="47" y="16"/>
                  </a:cxn>
                </a:cxnLst>
                <a:rect l="0" t="0" r="r" b="b"/>
                <a:pathLst>
                  <a:path w="93" h="41">
                    <a:moveTo>
                      <a:pt x="47" y="1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22" y="41"/>
                      <a:pt x="47" y="41"/>
                    </a:cubicBezTo>
                    <a:cubicBezTo>
                      <a:pt x="72" y="41"/>
                      <a:pt x="93" y="28"/>
                      <a:pt x="93" y="28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47" y="16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7" name="Freeform 262"/>
              <p:cNvSpPr>
                <a:spLocks/>
              </p:cNvSpPr>
              <p:nvPr/>
            </p:nvSpPr>
            <p:spPr bwMode="auto">
              <a:xfrm>
                <a:off x="4275600" y="2079860"/>
                <a:ext cx="246218" cy="125981"/>
              </a:xfrm>
              <a:custGeom>
                <a:avLst/>
                <a:gdLst/>
                <a:ahLst/>
                <a:cxnLst>
                  <a:cxn ang="0">
                    <a:pos x="119" y="29"/>
                  </a:cxn>
                  <a:cxn ang="0">
                    <a:pos x="126" y="26"/>
                  </a:cxn>
                  <a:cxn ang="0">
                    <a:pos x="63" y="0"/>
                  </a:cxn>
                  <a:cxn ang="0">
                    <a:pos x="0" y="26"/>
                  </a:cxn>
                  <a:cxn ang="0">
                    <a:pos x="63" y="49"/>
                  </a:cxn>
                  <a:cxn ang="0">
                    <a:pos x="113" y="31"/>
                  </a:cxn>
                  <a:cxn ang="0">
                    <a:pos x="113" y="58"/>
                  </a:cxn>
                  <a:cxn ang="0">
                    <a:pos x="110" y="58"/>
                  </a:cxn>
                  <a:cxn ang="0">
                    <a:pos x="110" y="70"/>
                  </a:cxn>
                  <a:cxn ang="0">
                    <a:pos x="120" y="70"/>
                  </a:cxn>
                  <a:cxn ang="0">
                    <a:pos x="120" y="58"/>
                  </a:cxn>
                  <a:cxn ang="0">
                    <a:pos x="119" y="58"/>
                  </a:cxn>
                  <a:cxn ang="0">
                    <a:pos x="119" y="29"/>
                  </a:cxn>
                </a:cxnLst>
                <a:rect l="0" t="0" r="r" b="b"/>
                <a:pathLst>
                  <a:path w="126" h="70">
                    <a:moveTo>
                      <a:pt x="119" y="29"/>
                    </a:moveTo>
                    <a:lnTo>
                      <a:pt x="126" y="26"/>
                    </a:lnTo>
                    <a:lnTo>
                      <a:pt x="63" y="0"/>
                    </a:lnTo>
                    <a:lnTo>
                      <a:pt x="0" y="26"/>
                    </a:lnTo>
                    <a:lnTo>
                      <a:pt x="63" y="49"/>
                    </a:lnTo>
                    <a:lnTo>
                      <a:pt x="113" y="31"/>
                    </a:lnTo>
                    <a:lnTo>
                      <a:pt x="113" y="58"/>
                    </a:lnTo>
                    <a:lnTo>
                      <a:pt x="110" y="58"/>
                    </a:lnTo>
                    <a:lnTo>
                      <a:pt x="110" y="70"/>
                    </a:lnTo>
                    <a:lnTo>
                      <a:pt x="120" y="70"/>
                    </a:lnTo>
                    <a:lnTo>
                      <a:pt x="120" y="58"/>
                    </a:lnTo>
                    <a:lnTo>
                      <a:pt x="119" y="58"/>
                    </a:lnTo>
                    <a:lnTo>
                      <a:pt x="119" y="2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8" name="Freeform 263"/>
              <p:cNvSpPr>
                <a:spLocks noEditPoints="1"/>
              </p:cNvSpPr>
              <p:nvPr/>
            </p:nvSpPr>
            <p:spPr bwMode="auto">
              <a:xfrm>
                <a:off x="3714770" y="4972014"/>
                <a:ext cx="330245" cy="226765"/>
              </a:xfrm>
              <a:custGeom>
                <a:avLst/>
                <a:gdLst/>
                <a:ahLst/>
                <a:cxnLst>
                  <a:cxn ang="0">
                    <a:pos x="179" y="18"/>
                  </a:cxn>
                  <a:cxn ang="0">
                    <a:pos x="179" y="7"/>
                  </a:cxn>
                  <a:cxn ang="0">
                    <a:pos x="177" y="6"/>
                  </a:cxn>
                  <a:cxn ang="0">
                    <a:pos x="145" y="0"/>
                  </a:cxn>
                  <a:cxn ang="0">
                    <a:pos x="94" y="18"/>
                  </a:cxn>
                  <a:cxn ang="0">
                    <a:pos x="43" y="0"/>
                  </a:cxn>
                  <a:cxn ang="0">
                    <a:pos x="10" y="6"/>
                  </a:cxn>
                  <a:cxn ang="0">
                    <a:pos x="9" y="7"/>
                  </a:cxn>
                  <a:cxn ang="0">
                    <a:pos x="9" y="18"/>
                  </a:cxn>
                  <a:cxn ang="0">
                    <a:pos x="0" y="24"/>
                  </a:cxn>
                  <a:cxn ang="0">
                    <a:pos x="0" y="136"/>
                  </a:cxn>
                  <a:cxn ang="0">
                    <a:pos x="82" y="136"/>
                  </a:cxn>
                  <a:cxn ang="0">
                    <a:pos x="94" y="140"/>
                  </a:cxn>
                  <a:cxn ang="0">
                    <a:pos x="106" y="136"/>
                  </a:cxn>
                  <a:cxn ang="0">
                    <a:pos x="187" y="136"/>
                  </a:cxn>
                  <a:cxn ang="0">
                    <a:pos x="187" y="24"/>
                  </a:cxn>
                  <a:cxn ang="0">
                    <a:pos x="179" y="18"/>
                  </a:cxn>
                  <a:cxn ang="0">
                    <a:pos x="93" y="127"/>
                  </a:cxn>
                  <a:cxn ang="0">
                    <a:pos x="39" y="115"/>
                  </a:cxn>
                  <a:cxn ang="0">
                    <a:pos x="14" y="120"/>
                  </a:cxn>
                  <a:cxn ang="0">
                    <a:pos x="14" y="10"/>
                  </a:cxn>
                  <a:cxn ang="0">
                    <a:pos x="43" y="6"/>
                  </a:cxn>
                  <a:cxn ang="0">
                    <a:pos x="90" y="22"/>
                  </a:cxn>
                  <a:cxn ang="0">
                    <a:pos x="90" y="87"/>
                  </a:cxn>
                  <a:cxn ang="0">
                    <a:pos x="93" y="84"/>
                  </a:cxn>
                  <a:cxn ang="0">
                    <a:pos x="93" y="127"/>
                  </a:cxn>
                  <a:cxn ang="0">
                    <a:pos x="174" y="120"/>
                  </a:cxn>
                  <a:cxn ang="0">
                    <a:pos x="148" y="115"/>
                  </a:cxn>
                  <a:cxn ang="0">
                    <a:pos x="95" y="127"/>
                  </a:cxn>
                  <a:cxn ang="0">
                    <a:pos x="95" y="84"/>
                  </a:cxn>
                  <a:cxn ang="0">
                    <a:pos x="98" y="87"/>
                  </a:cxn>
                  <a:cxn ang="0">
                    <a:pos x="98" y="22"/>
                  </a:cxn>
                  <a:cxn ang="0">
                    <a:pos x="145" y="6"/>
                  </a:cxn>
                  <a:cxn ang="0">
                    <a:pos x="174" y="10"/>
                  </a:cxn>
                  <a:cxn ang="0">
                    <a:pos x="174" y="120"/>
                  </a:cxn>
                </a:cxnLst>
                <a:rect l="0" t="0" r="r" b="b"/>
                <a:pathLst>
                  <a:path w="187" h="140">
                    <a:moveTo>
                      <a:pt x="179" y="18"/>
                    </a:moveTo>
                    <a:cubicBezTo>
                      <a:pt x="179" y="7"/>
                      <a:pt x="179" y="7"/>
                      <a:pt x="179" y="7"/>
                    </a:cubicBezTo>
                    <a:cubicBezTo>
                      <a:pt x="177" y="6"/>
                      <a:pt x="177" y="6"/>
                      <a:pt x="177" y="6"/>
                    </a:cubicBezTo>
                    <a:cubicBezTo>
                      <a:pt x="177" y="6"/>
                      <a:pt x="163" y="0"/>
                      <a:pt x="145" y="0"/>
                    </a:cubicBezTo>
                    <a:cubicBezTo>
                      <a:pt x="125" y="0"/>
                      <a:pt x="108" y="6"/>
                      <a:pt x="94" y="18"/>
                    </a:cubicBezTo>
                    <a:cubicBezTo>
                      <a:pt x="80" y="6"/>
                      <a:pt x="63" y="0"/>
                      <a:pt x="43" y="0"/>
                    </a:cubicBezTo>
                    <a:cubicBezTo>
                      <a:pt x="25" y="0"/>
                      <a:pt x="11" y="6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3" y="19"/>
                      <a:pt x="0" y="20"/>
                      <a:pt x="0" y="24"/>
                    </a:cubicBezTo>
                    <a:cubicBezTo>
                      <a:pt x="0" y="39"/>
                      <a:pt x="0" y="136"/>
                      <a:pt x="0" y="136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5" y="138"/>
                      <a:pt x="89" y="140"/>
                      <a:pt x="94" y="140"/>
                    </a:cubicBezTo>
                    <a:cubicBezTo>
                      <a:pt x="99" y="140"/>
                      <a:pt x="103" y="138"/>
                      <a:pt x="106" y="136"/>
                    </a:cubicBezTo>
                    <a:cubicBezTo>
                      <a:pt x="187" y="136"/>
                      <a:pt x="187" y="136"/>
                      <a:pt x="187" y="136"/>
                    </a:cubicBezTo>
                    <a:cubicBezTo>
                      <a:pt x="187" y="136"/>
                      <a:pt x="187" y="29"/>
                      <a:pt x="187" y="24"/>
                    </a:cubicBezTo>
                    <a:cubicBezTo>
                      <a:pt x="187" y="21"/>
                      <a:pt x="184" y="19"/>
                      <a:pt x="179" y="18"/>
                    </a:cubicBezTo>
                    <a:close/>
                    <a:moveTo>
                      <a:pt x="93" y="127"/>
                    </a:moveTo>
                    <a:cubicBezTo>
                      <a:pt x="86" y="124"/>
                      <a:pt x="63" y="115"/>
                      <a:pt x="39" y="115"/>
                    </a:cubicBezTo>
                    <a:cubicBezTo>
                      <a:pt x="29" y="115"/>
                      <a:pt x="21" y="117"/>
                      <a:pt x="14" y="12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8" y="9"/>
                      <a:pt x="29" y="6"/>
                      <a:pt x="43" y="6"/>
                    </a:cubicBezTo>
                    <a:cubicBezTo>
                      <a:pt x="62" y="6"/>
                      <a:pt x="77" y="11"/>
                      <a:pt x="90" y="22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4"/>
                      <a:pt x="93" y="84"/>
                      <a:pt x="93" y="84"/>
                    </a:cubicBezTo>
                    <a:lnTo>
                      <a:pt x="93" y="127"/>
                    </a:lnTo>
                    <a:close/>
                    <a:moveTo>
                      <a:pt x="174" y="120"/>
                    </a:moveTo>
                    <a:cubicBezTo>
                      <a:pt x="166" y="116"/>
                      <a:pt x="158" y="115"/>
                      <a:pt x="148" y="115"/>
                    </a:cubicBezTo>
                    <a:cubicBezTo>
                      <a:pt x="124" y="115"/>
                      <a:pt x="102" y="124"/>
                      <a:pt x="95" y="127"/>
                    </a:cubicBezTo>
                    <a:cubicBezTo>
                      <a:pt x="95" y="84"/>
                      <a:pt x="95" y="84"/>
                      <a:pt x="95" y="84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11" y="11"/>
                      <a:pt x="126" y="6"/>
                      <a:pt x="145" y="6"/>
                    </a:cubicBezTo>
                    <a:cubicBezTo>
                      <a:pt x="158" y="6"/>
                      <a:pt x="170" y="9"/>
                      <a:pt x="174" y="10"/>
                    </a:cubicBezTo>
                    <a:lnTo>
                      <a:pt x="174" y="12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9" name="Freeform 264"/>
              <p:cNvSpPr>
                <a:spLocks/>
              </p:cNvSpPr>
              <p:nvPr/>
            </p:nvSpPr>
            <p:spPr bwMode="auto">
              <a:xfrm>
                <a:off x="3757760" y="4999010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8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8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8"/>
                      <a:pt x="54" y="18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0" name="Freeform 265"/>
              <p:cNvSpPr>
                <a:spLocks/>
              </p:cNvSpPr>
              <p:nvPr/>
            </p:nvSpPr>
            <p:spPr bwMode="auto">
              <a:xfrm>
                <a:off x="3757760" y="5018807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1" name="Freeform 266"/>
              <p:cNvSpPr>
                <a:spLocks/>
              </p:cNvSpPr>
              <p:nvPr/>
            </p:nvSpPr>
            <p:spPr bwMode="auto">
              <a:xfrm>
                <a:off x="3757760" y="5038604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8"/>
                  </a:cxn>
                  <a:cxn ang="0">
                    <a:pos x="56" y="14"/>
                  </a:cxn>
                  <a:cxn ang="0">
                    <a:pos x="0" y="8"/>
                  </a:cxn>
                </a:cxnLst>
                <a:rect l="0" t="0" r="r" b="b"/>
                <a:pathLst>
                  <a:path w="56" h="18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4"/>
                      <a:pt x="54" y="18"/>
                      <a:pt x="54" y="18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2" name="Freeform 267"/>
              <p:cNvSpPr>
                <a:spLocks/>
              </p:cNvSpPr>
              <p:nvPr/>
            </p:nvSpPr>
            <p:spPr bwMode="auto">
              <a:xfrm>
                <a:off x="3757760" y="5058401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3" name="Freeform 268"/>
              <p:cNvSpPr>
                <a:spLocks/>
              </p:cNvSpPr>
              <p:nvPr/>
            </p:nvSpPr>
            <p:spPr bwMode="auto">
              <a:xfrm>
                <a:off x="3757760" y="5078198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8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4" name="Freeform 269"/>
              <p:cNvSpPr>
                <a:spLocks/>
              </p:cNvSpPr>
              <p:nvPr/>
            </p:nvSpPr>
            <p:spPr bwMode="auto">
              <a:xfrm>
                <a:off x="3757760" y="5096195"/>
                <a:ext cx="99660" cy="323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5" name="Freeform 270"/>
              <p:cNvSpPr>
                <a:spLocks/>
              </p:cNvSpPr>
              <p:nvPr/>
            </p:nvSpPr>
            <p:spPr bwMode="auto">
              <a:xfrm>
                <a:off x="3757760" y="5115992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1" y="12"/>
                  </a:cxn>
                  <a:cxn ang="0">
                    <a:pos x="54" y="19"/>
                  </a:cxn>
                  <a:cxn ang="0">
                    <a:pos x="56" y="15"/>
                  </a:cxn>
                  <a:cxn ang="0">
                    <a:pos x="0" y="8"/>
                  </a:cxn>
                </a:cxnLst>
                <a:rect l="0" t="0" r="r" b="b"/>
                <a:pathLst>
                  <a:path w="56" h="19">
                    <a:moveTo>
                      <a:pt x="0" y="8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29" y="5"/>
                      <a:pt x="54" y="19"/>
                      <a:pt x="54" y="19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5" y="14"/>
                      <a:pt x="29" y="0"/>
                      <a:pt x="0" y="8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6" name="Freeform 271"/>
              <p:cNvSpPr>
                <a:spLocks/>
              </p:cNvSpPr>
              <p:nvPr/>
            </p:nvSpPr>
            <p:spPr bwMode="auto">
              <a:xfrm>
                <a:off x="3904319" y="4999010"/>
                <a:ext cx="99660" cy="30595"/>
              </a:xfrm>
              <a:custGeom>
                <a:avLst/>
                <a:gdLst/>
                <a:ahLst/>
                <a:cxnLst>
                  <a:cxn ang="0">
                    <a:pos x="2" y="19"/>
                  </a:cxn>
                  <a:cxn ang="0">
                    <a:pos x="55" y="12"/>
                  </a:cxn>
                  <a:cxn ang="0">
                    <a:pos x="56" y="8"/>
                  </a:cxn>
                  <a:cxn ang="0">
                    <a:pos x="0" y="15"/>
                  </a:cxn>
                  <a:cxn ang="0">
                    <a:pos x="2" y="19"/>
                  </a:cxn>
                </a:cxnLst>
                <a:rect l="0" t="0" r="r" b="b"/>
                <a:pathLst>
                  <a:path w="56" h="19">
                    <a:moveTo>
                      <a:pt x="2" y="19"/>
                    </a:moveTo>
                    <a:cubicBezTo>
                      <a:pt x="2" y="19"/>
                      <a:pt x="27" y="5"/>
                      <a:pt x="55" y="12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4"/>
                      <a:pt x="0" y="15"/>
                    </a:cubicBez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7" name="Freeform 272"/>
              <p:cNvSpPr>
                <a:spLocks/>
              </p:cNvSpPr>
              <p:nvPr/>
            </p:nvSpPr>
            <p:spPr bwMode="auto">
              <a:xfrm>
                <a:off x="3904319" y="5018807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2" y="19"/>
                  </a:cxn>
                  <a:cxn ang="0">
                    <a:pos x="55" y="13"/>
                  </a:cxn>
                  <a:cxn ang="0">
                    <a:pos x="56" y="8"/>
                  </a:cxn>
                  <a:cxn ang="0">
                    <a:pos x="0" y="15"/>
                  </a:cxn>
                </a:cxnLst>
                <a:rect l="0" t="0" r="r" b="b"/>
                <a:pathLst>
                  <a:path w="56" h="19">
                    <a:moveTo>
                      <a:pt x="0" y="15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7" y="5"/>
                      <a:pt x="55" y="13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8" name="Freeform 273"/>
              <p:cNvSpPr>
                <a:spLocks/>
              </p:cNvSpPr>
              <p:nvPr/>
            </p:nvSpPr>
            <p:spPr bwMode="auto">
              <a:xfrm>
                <a:off x="3904319" y="5038604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2" y="19"/>
                  </a:cxn>
                  <a:cxn ang="0">
                    <a:pos x="55" y="12"/>
                  </a:cxn>
                  <a:cxn ang="0">
                    <a:pos x="56" y="8"/>
                  </a:cxn>
                  <a:cxn ang="0">
                    <a:pos x="0" y="15"/>
                  </a:cxn>
                </a:cxnLst>
                <a:rect l="0" t="0" r="r" b="b"/>
                <a:pathLst>
                  <a:path w="56" h="19">
                    <a:moveTo>
                      <a:pt x="0" y="15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18"/>
                      <a:pt x="27" y="5"/>
                      <a:pt x="55" y="12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4"/>
                      <a:pt x="0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9" name="Freeform 274"/>
              <p:cNvSpPr>
                <a:spLocks/>
              </p:cNvSpPr>
              <p:nvPr/>
            </p:nvSpPr>
            <p:spPr bwMode="auto">
              <a:xfrm>
                <a:off x="3904319" y="5060201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2" y="18"/>
                  </a:cxn>
                  <a:cxn ang="0">
                    <a:pos x="55" y="12"/>
                  </a:cxn>
                  <a:cxn ang="0">
                    <a:pos x="56" y="8"/>
                  </a:cxn>
                  <a:cxn ang="0">
                    <a:pos x="0" y="14"/>
                  </a:cxn>
                </a:cxnLst>
                <a:rect l="0" t="0" r="r" b="b"/>
                <a:pathLst>
                  <a:path w="56" h="18">
                    <a:moveTo>
                      <a:pt x="0" y="14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7" y="4"/>
                      <a:pt x="55" y="12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4"/>
                      <a:pt x="0" y="1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0" name="Freeform 275"/>
              <p:cNvSpPr>
                <a:spLocks/>
              </p:cNvSpPr>
              <p:nvPr/>
            </p:nvSpPr>
            <p:spPr bwMode="auto">
              <a:xfrm>
                <a:off x="3904319" y="5078198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2" y="19"/>
                  </a:cxn>
                  <a:cxn ang="0">
                    <a:pos x="55" y="13"/>
                  </a:cxn>
                  <a:cxn ang="0">
                    <a:pos x="56" y="8"/>
                  </a:cxn>
                  <a:cxn ang="0">
                    <a:pos x="0" y="15"/>
                  </a:cxn>
                </a:cxnLst>
                <a:rect l="0" t="0" r="r" b="b"/>
                <a:pathLst>
                  <a:path w="56" h="19">
                    <a:moveTo>
                      <a:pt x="0" y="15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7" y="5"/>
                      <a:pt x="55" y="13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7" y="0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1" name="Freeform 276"/>
              <p:cNvSpPr>
                <a:spLocks/>
              </p:cNvSpPr>
              <p:nvPr/>
            </p:nvSpPr>
            <p:spPr bwMode="auto">
              <a:xfrm>
                <a:off x="3904319" y="5097995"/>
                <a:ext cx="99660" cy="30595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2" y="18"/>
                  </a:cxn>
                  <a:cxn ang="0">
                    <a:pos x="55" y="12"/>
                  </a:cxn>
                  <a:cxn ang="0">
                    <a:pos x="56" y="7"/>
                  </a:cxn>
                  <a:cxn ang="0">
                    <a:pos x="0" y="14"/>
                  </a:cxn>
                </a:cxnLst>
                <a:rect l="0" t="0" r="r" b="b"/>
                <a:pathLst>
                  <a:path w="56" h="18">
                    <a:moveTo>
                      <a:pt x="0" y="14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7" y="4"/>
                      <a:pt x="55" y="12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27" y="0"/>
                      <a:pt x="1" y="14"/>
                      <a:pt x="0" y="1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2" name="Freeform 277"/>
              <p:cNvSpPr>
                <a:spLocks/>
              </p:cNvSpPr>
              <p:nvPr/>
            </p:nvSpPr>
            <p:spPr bwMode="auto">
              <a:xfrm>
                <a:off x="3904319" y="5117792"/>
                <a:ext cx="99660" cy="2879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2" y="18"/>
                  </a:cxn>
                  <a:cxn ang="0">
                    <a:pos x="55" y="12"/>
                  </a:cxn>
                  <a:cxn ang="0">
                    <a:pos x="56" y="7"/>
                  </a:cxn>
                  <a:cxn ang="0">
                    <a:pos x="0" y="14"/>
                  </a:cxn>
                </a:cxnLst>
                <a:rect l="0" t="0" r="r" b="b"/>
                <a:pathLst>
                  <a:path w="56" h="18">
                    <a:moveTo>
                      <a:pt x="0" y="14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7" y="4"/>
                      <a:pt x="55" y="12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27" y="0"/>
                      <a:pt x="1" y="14"/>
                      <a:pt x="0" y="14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3" name="Freeform 278"/>
              <p:cNvSpPr>
                <a:spLocks noEditPoints="1"/>
              </p:cNvSpPr>
              <p:nvPr/>
            </p:nvSpPr>
            <p:spPr bwMode="auto">
              <a:xfrm>
                <a:off x="619457" y="3798595"/>
                <a:ext cx="263805" cy="235764"/>
              </a:xfrm>
              <a:custGeom>
                <a:avLst/>
                <a:gdLst/>
                <a:ahLst/>
                <a:cxnLst>
                  <a:cxn ang="0">
                    <a:pos x="48" y="110"/>
                  </a:cxn>
                  <a:cxn ang="0">
                    <a:pos x="116" y="42"/>
                  </a:cxn>
                  <a:cxn ang="0">
                    <a:pos x="135" y="0"/>
                  </a:cxn>
                  <a:cxn ang="0">
                    <a:pos x="92" y="16"/>
                  </a:cxn>
                  <a:cxn ang="0">
                    <a:pos x="23" y="83"/>
                  </a:cxn>
                  <a:cxn ang="0">
                    <a:pos x="22" y="83"/>
                  </a:cxn>
                  <a:cxn ang="0">
                    <a:pos x="0" y="106"/>
                  </a:cxn>
                  <a:cxn ang="0">
                    <a:pos x="27" y="131"/>
                  </a:cxn>
                  <a:cxn ang="0">
                    <a:pos x="48" y="110"/>
                  </a:cxn>
                  <a:cxn ang="0">
                    <a:pos x="48" y="110"/>
                  </a:cxn>
                  <a:cxn ang="0">
                    <a:pos x="27" y="121"/>
                  </a:cxn>
                  <a:cxn ang="0">
                    <a:pos x="10" y="106"/>
                  </a:cxn>
                  <a:cxn ang="0">
                    <a:pos x="18" y="98"/>
                  </a:cxn>
                  <a:cxn ang="0">
                    <a:pos x="35" y="114"/>
                  </a:cxn>
                  <a:cxn ang="0">
                    <a:pos x="27" y="121"/>
                  </a:cxn>
                  <a:cxn ang="0">
                    <a:pos x="111" y="43"/>
                  </a:cxn>
                  <a:cxn ang="0">
                    <a:pos x="112" y="29"/>
                  </a:cxn>
                  <a:cxn ang="0">
                    <a:pos x="102" y="31"/>
                  </a:cxn>
                  <a:cxn ang="0">
                    <a:pos x="103" y="21"/>
                  </a:cxn>
                  <a:cxn ang="0">
                    <a:pos x="91" y="21"/>
                  </a:cxn>
                  <a:cxn ang="0">
                    <a:pos x="93" y="18"/>
                  </a:cxn>
                  <a:cxn ang="0">
                    <a:pos x="118" y="10"/>
                  </a:cxn>
                  <a:cxn ang="0">
                    <a:pos x="124" y="16"/>
                  </a:cxn>
                  <a:cxn ang="0">
                    <a:pos x="113" y="40"/>
                  </a:cxn>
                  <a:cxn ang="0">
                    <a:pos x="111" y="43"/>
                  </a:cxn>
                </a:cxnLst>
                <a:rect l="0" t="0" r="r" b="b"/>
                <a:pathLst>
                  <a:path w="135" h="131">
                    <a:moveTo>
                      <a:pt x="48" y="110"/>
                    </a:moveTo>
                    <a:lnTo>
                      <a:pt x="116" y="42"/>
                    </a:lnTo>
                    <a:lnTo>
                      <a:pt x="135" y="0"/>
                    </a:lnTo>
                    <a:lnTo>
                      <a:pt x="92" y="16"/>
                    </a:lnTo>
                    <a:lnTo>
                      <a:pt x="23" y="83"/>
                    </a:lnTo>
                    <a:lnTo>
                      <a:pt x="22" y="83"/>
                    </a:lnTo>
                    <a:lnTo>
                      <a:pt x="0" y="106"/>
                    </a:lnTo>
                    <a:lnTo>
                      <a:pt x="27" y="131"/>
                    </a:lnTo>
                    <a:lnTo>
                      <a:pt x="48" y="110"/>
                    </a:lnTo>
                    <a:lnTo>
                      <a:pt x="48" y="110"/>
                    </a:lnTo>
                    <a:close/>
                    <a:moveTo>
                      <a:pt x="27" y="121"/>
                    </a:moveTo>
                    <a:lnTo>
                      <a:pt x="10" y="106"/>
                    </a:lnTo>
                    <a:lnTo>
                      <a:pt x="18" y="98"/>
                    </a:lnTo>
                    <a:lnTo>
                      <a:pt x="35" y="114"/>
                    </a:lnTo>
                    <a:lnTo>
                      <a:pt x="27" y="121"/>
                    </a:lnTo>
                    <a:close/>
                    <a:moveTo>
                      <a:pt x="111" y="43"/>
                    </a:moveTo>
                    <a:lnTo>
                      <a:pt x="112" y="29"/>
                    </a:lnTo>
                    <a:lnTo>
                      <a:pt x="102" y="31"/>
                    </a:lnTo>
                    <a:lnTo>
                      <a:pt x="103" y="21"/>
                    </a:lnTo>
                    <a:lnTo>
                      <a:pt x="91" y="21"/>
                    </a:lnTo>
                    <a:lnTo>
                      <a:pt x="93" y="18"/>
                    </a:lnTo>
                    <a:lnTo>
                      <a:pt x="118" y="10"/>
                    </a:lnTo>
                    <a:lnTo>
                      <a:pt x="124" y="16"/>
                    </a:lnTo>
                    <a:lnTo>
                      <a:pt x="113" y="40"/>
                    </a:lnTo>
                    <a:lnTo>
                      <a:pt x="111" y="43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4" name="Freeform 279"/>
              <p:cNvSpPr>
                <a:spLocks/>
              </p:cNvSpPr>
              <p:nvPr/>
            </p:nvSpPr>
            <p:spPr bwMode="auto">
              <a:xfrm>
                <a:off x="4910686" y="4075752"/>
                <a:ext cx="54715" cy="55791"/>
              </a:xfrm>
              <a:custGeom>
                <a:avLst/>
                <a:gdLst/>
                <a:ahLst/>
                <a:cxnLst>
                  <a:cxn ang="0">
                    <a:pos x="21" y="23"/>
                  </a:cxn>
                  <a:cxn ang="0">
                    <a:pos x="20" y="25"/>
                  </a:cxn>
                  <a:cxn ang="0">
                    <a:pos x="19" y="26"/>
                  </a:cxn>
                  <a:cxn ang="0">
                    <a:pos x="16" y="26"/>
                  </a:cxn>
                  <a:cxn ang="0">
                    <a:pos x="13" y="26"/>
                  </a:cxn>
                  <a:cxn ang="0">
                    <a:pos x="11" y="23"/>
                  </a:cxn>
                  <a:cxn ang="0">
                    <a:pos x="10" y="20"/>
                  </a:cxn>
                  <a:cxn ang="0">
                    <a:pos x="10" y="17"/>
                  </a:cxn>
                  <a:cxn ang="0">
                    <a:pos x="10" y="14"/>
                  </a:cxn>
                  <a:cxn ang="0">
                    <a:pos x="11" y="11"/>
                  </a:cxn>
                  <a:cxn ang="0">
                    <a:pos x="13" y="9"/>
                  </a:cxn>
                  <a:cxn ang="0">
                    <a:pos x="16" y="8"/>
                  </a:cxn>
                  <a:cxn ang="0">
                    <a:pos x="19" y="9"/>
                  </a:cxn>
                  <a:cxn ang="0">
                    <a:pos x="21" y="10"/>
                  </a:cxn>
                  <a:cxn ang="0">
                    <a:pos x="21" y="12"/>
                  </a:cxn>
                  <a:cxn ang="0">
                    <a:pos x="22" y="13"/>
                  </a:cxn>
                  <a:cxn ang="0">
                    <a:pos x="32" y="13"/>
                  </a:cxn>
                  <a:cxn ang="0">
                    <a:pos x="27" y="3"/>
                  </a:cxn>
                  <a:cxn ang="0">
                    <a:pos x="17" y="0"/>
                  </a:cxn>
                  <a:cxn ang="0">
                    <a:pos x="10" y="1"/>
                  </a:cxn>
                  <a:cxn ang="0">
                    <a:pos x="4" y="4"/>
                  </a:cxn>
                  <a:cxn ang="0">
                    <a:pos x="1" y="10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4" y="30"/>
                  </a:cxn>
                  <a:cxn ang="0">
                    <a:pos x="9" y="33"/>
                  </a:cxn>
                  <a:cxn ang="0">
                    <a:pos x="17" y="35"/>
                  </a:cxn>
                  <a:cxn ang="0">
                    <a:pos x="23" y="33"/>
                  </a:cxn>
                  <a:cxn ang="0">
                    <a:pos x="28" y="30"/>
                  </a:cxn>
                  <a:cxn ang="0">
                    <a:pos x="31" y="26"/>
                  </a:cxn>
                  <a:cxn ang="0">
                    <a:pos x="32" y="21"/>
                  </a:cxn>
                  <a:cxn ang="0">
                    <a:pos x="22" y="21"/>
                  </a:cxn>
                  <a:cxn ang="0">
                    <a:pos x="21" y="23"/>
                  </a:cxn>
                </a:cxnLst>
                <a:rect l="0" t="0" r="r" b="b"/>
                <a:pathLst>
                  <a:path w="32" h="35">
                    <a:moveTo>
                      <a:pt x="21" y="23"/>
                    </a:moveTo>
                    <a:cubicBezTo>
                      <a:pt x="21" y="24"/>
                      <a:pt x="21" y="24"/>
                      <a:pt x="20" y="25"/>
                    </a:cubicBezTo>
                    <a:cubicBezTo>
                      <a:pt x="20" y="25"/>
                      <a:pt x="19" y="26"/>
                      <a:pt x="19" y="26"/>
                    </a:cubicBezTo>
                    <a:cubicBezTo>
                      <a:pt x="18" y="26"/>
                      <a:pt x="17" y="26"/>
                      <a:pt x="16" y="26"/>
                    </a:cubicBezTo>
                    <a:cubicBezTo>
                      <a:pt x="15" y="26"/>
                      <a:pt x="14" y="26"/>
                      <a:pt x="13" y="26"/>
                    </a:cubicBezTo>
                    <a:cubicBezTo>
                      <a:pt x="12" y="25"/>
                      <a:pt x="12" y="24"/>
                      <a:pt x="11" y="23"/>
                    </a:cubicBezTo>
                    <a:cubicBezTo>
                      <a:pt x="11" y="23"/>
                      <a:pt x="10" y="22"/>
                      <a:pt x="10" y="20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3"/>
                      <a:pt x="11" y="12"/>
                      <a:pt x="11" y="11"/>
                    </a:cubicBezTo>
                    <a:cubicBezTo>
                      <a:pt x="12" y="10"/>
                      <a:pt x="12" y="9"/>
                      <a:pt x="13" y="9"/>
                    </a:cubicBezTo>
                    <a:cubicBezTo>
                      <a:pt x="14" y="8"/>
                      <a:pt x="15" y="8"/>
                      <a:pt x="16" y="8"/>
                    </a:cubicBezTo>
                    <a:cubicBezTo>
                      <a:pt x="17" y="8"/>
                      <a:pt x="18" y="8"/>
                      <a:pt x="19" y="9"/>
                    </a:cubicBezTo>
                    <a:cubicBezTo>
                      <a:pt x="20" y="9"/>
                      <a:pt x="20" y="9"/>
                      <a:pt x="21" y="10"/>
                    </a:cubicBezTo>
                    <a:cubicBezTo>
                      <a:pt x="21" y="10"/>
                      <a:pt x="21" y="11"/>
                      <a:pt x="21" y="12"/>
                    </a:cubicBezTo>
                    <a:cubicBezTo>
                      <a:pt x="22" y="12"/>
                      <a:pt x="22" y="13"/>
                      <a:pt x="2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9"/>
                      <a:pt x="30" y="5"/>
                      <a:pt x="27" y="3"/>
                    </a:cubicBezTo>
                    <a:cubicBezTo>
                      <a:pt x="25" y="1"/>
                      <a:pt x="21" y="0"/>
                      <a:pt x="17" y="0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7" y="2"/>
                      <a:pt x="6" y="3"/>
                      <a:pt x="4" y="4"/>
                    </a:cubicBezTo>
                    <a:cubicBezTo>
                      <a:pt x="3" y="6"/>
                      <a:pt x="2" y="8"/>
                      <a:pt x="1" y="10"/>
                    </a:cubicBezTo>
                    <a:cubicBezTo>
                      <a:pt x="0" y="12"/>
                      <a:pt x="0" y="14"/>
                      <a:pt x="0" y="17"/>
                    </a:cubicBezTo>
                    <a:cubicBezTo>
                      <a:pt x="0" y="20"/>
                      <a:pt x="0" y="22"/>
                      <a:pt x="1" y="24"/>
                    </a:cubicBezTo>
                    <a:cubicBezTo>
                      <a:pt x="1" y="26"/>
                      <a:pt x="3" y="28"/>
                      <a:pt x="4" y="30"/>
                    </a:cubicBezTo>
                    <a:cubicBezTo>
                      <a:pt x="5" y="31"/>
                      <a:pt x="7" y="32"/>
                      <a:pt x="9" y="33"/>
                    </a:cubicBezTo>
                    <a:cubicBezTo>
                      <a:pt x="11" y="34"/>
                      <a:pt x="14" y="35"/>
                      <a:pt x="17" y="35"/>
                    </a:cubicBezTo>
                    <a:cubicBezTo>
                      <a:pt x="19" y="35"/>
                      <a:pt x="21" y="34"/>
                      <a:pt x="23" y="33"/>
                    </a:cubicBezTo>
                    <a:cubicBezTo>
                      <a:pt x="25" y="33"/>
                      <a:pt x="27" y="32"/>
                      <a:pt x="28" y="30"/>
                    </a:cubicBezTo>
                    <a:cubicBezTo>
                      <a:pt x="29" y="29"/>
                      <a:pt x="30" y="27"/>
                      <a:pt x="31" y="26"/>
                    </a:cubicBezTo>
                    <a:cubicBezTo>
                      <a:pt x="32" y="24"/>
                      <a:pt x="32" y="22"/>
                      <a:pt x="3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2"/>
                      <a:pt x="21" y="22"/>
                      <a:pt x="21" y="23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5" name="Freeform 280"/>
              <p:cNvSpPr>
                <a:spLocks noEditPoints="1"/>
              </p:cNvSpPr>
              <p:nvPr/>
            </p:nvSpPr>
            <p:spPr bwMode="auto">
              <a:xfrm>
                <a:off x="4883329" y="4046957"/>
                <a:ext cx="117247" cy="109783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60" y="61"/>
                  </a:cxn>
                  <a:cxn ang="0">
                    <a:pos x="60" y="0"/>
                  </a:cxn>
                  <a:cxn ang="0">
                    <a:pos x="0" y="0"/>
                  </a:cxn>
                  <a:cxn ang="0">
                    <a:pos x="0" y="61"/>
                  </a:cxn>
                  <a:cxn ang="0">
                    <a:pos x="7" y="8"/>
                  </a:cxn>
                  <a:cxn ang="0">
                    <a:pos x="52" y="8"/>
                  </a:cxn>
                  <a:cxn ang="0">
                    <a:pos x="52" y="54"/>
                  </a:cxn>
                  <a:cxn ang="0">
                    <a:pos x="7" y="54"/>
                  </a:cxn>
                  <a:cxn ang="0">
                    <a:pos x="7" y="8"/>
                  </a:cxn>
                </a:cxnLst>
                <a:rect l="0" t="0" r="r" b="b"/>
                <a:pathLst>
                  <a:path w="60" h="61">
                    <a:moveTo>
                      <a:pt x="0" y="61"/>
                    </a:moveTo>
                    <a:lnTo>
                      <a:pt x="60" y="61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0" y="61"/>
                    </a:lnTo>
                    <a:close/>
                    <a:moveTo>
                      <a:pt x="7" y="8"/>
                    </a:moveTo>
                    <a:lnTo>
                      <a:pt x="52" y="8"/>
                    </a:lnTo>
                    <a:lnTo>
                      <a:pt x="52" y="54"/>
                    </a:lnTo>
                    <a:lnTo>
                      <a:pt x="7" y="54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6" name="Freeform 281"/>
              <p:cNvSpPr>
                <a:spLocks noEditPoints="1"/>
              </p:cNvSpPr>
              <p:nvPr/>
            </p:nvSpPr>
            <p:spPr bwMode="auto">
              <a:xfrm>
                <a:off x="5027933" y="4066754"/>
                <a:ext cx="37128" cy="46793"/>
              </a:xfrm>
              <a:custGeom>
                <a:avLst/>
                <a:gdLst/>
                <a:ahLst/>
                <a:cxnLst>
                  <a:cxn ang="0">
                    <a:pos x="7" y="2"/>
                  </a:cxn>
                  <a:cxn ang="0">
                    <a:pos x="0" y="26"/>
                  </a:cxn>
                  <a:cxn ang="0">
                    <a:pos x="6" y="25"/>
                  </a:cxn>
                  <a:cxn ang="0">
                    <a:pos x="7" y="21"/>
                  </a:cxn>
                  <a:cxn ang="0">
                    <a:pos x="13" y="18"/>
                  </a:cxn>
                  <a:cxn ang="0">
                    <a:pos x="14" y="22"/>
                  </a:cxn>
                  <a:cxn ang="0">
                    <a:pos x="19" y="19"/>
                  </a:cxn>
                  <a:cxn ang="0">
                    <a:pos x="13" y="0"/>
                  </a:cxn>
                  <a:cxn ang="0">
                    <a:pos x="7" y="2"/>
                  </a:cxn>
                  <a:cxn ang="0">
                    <a:pos x="8" y="16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15"/>
                  </a:cxn>
                  <a:cxn ang="0">
                    <a:pos x="8" y="16"/>
                  </a:cxn>
                </a:cxnLst>
                <a:rect l="0" t="0" r="r" b="b"/>
                <a:pathLst>
                  <a:path w="19" h="26">
                    <a:moveTo>
                      <a:pt x="7" y="2"/>
                    </a:moveTo>
                    <a:lnTo>
                      <a:pt x="0" y="26"/>
                    </a:lnTo>
                    <a:lnTo>
                      <a:pt x="6" y="25"/>
                    </a:lnTo>
                    <a:lnTo>
                      <a:pt x="7" y="21"/>
                    </a:lnTo>
                    <a:lnTo>
                      <a:pt x="13" y="18"/>
                    </a:lnTo>
                    <a:lnTo>
                      <a:pt x="14" y="22"/>
                    </a:lnTo>
                    <a:lnTo>
                      <a:pt x="19" y="19"/>
                    </a:lnTo>
                    <a:lnTo>
                      <a:pt x="13" y="0"/>
                    </a:lnTo>
                    <a:lnTo>
                      <a:pt x="7" y="2"/>
                    </a:lnTo>
                    <a:close/>
                    <a:moveTo>
                      <a:pt x="8" y="16"/>
                    </a:moveTo>
                    <a:lnTo>
                      <a:pt x="10" y="8"/>
                    </a:lnTo>
                    <a:lnTo>
                      <a:pt x="10" y="8"/>
                    </a:lnTo>
                    <a:lnTo>
                      <a:pt x="12" y="15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7" name="Freeform 282"/>
              <p:cNvSpPr>
                <a:spLocks noEditPoints="1"/>
              </p:cNvSpPr>
              <p:nvPr/>
            </p:nvSpPr>
            <p:spPr bwMode="auto">
              <a:xfrm>
                <a:off x="5215528" y="4012762"/>
                <a:ext cx="72302" cy="134979"/>
              </a:xfrm>
              <a:custGeom>
                <a:avLst/>
                <a:gdLst/>
                <a:ahLst/>
                <a:cxnLst>
                  <a:cxn ang="0">
                    <a:pos x="37" y="0"/>
                  </a:cxn>
                  <a:cxn ang="0">
                    <a:pos x="0" y="15"/>
                  </a:cxn>
                  <a:cxn ang="0">
                    <a:pos x="0" y="75"/>
                  </a:cxn>
                  <a:cxn ang="0">
                    <a:pos x="37" y="61"/>
                  </a:cxn>
                  <a:cxn ang="0">
                    <a:pos x="37" y="0"/>
                  </a:cxn>
                  <a:cxn ang="0">
                    <a:pos x="7" y="65"/>
                  </a:cxn>
                  <a:cxn ang="0">
                    <a:pos x="7" y="19"/>
                  </a:cxn>
                  <a:cxn ang="0">
                    <a:pos x="30" y="11"/>
                  </a:cxn>
                  <a:cxn ang="0">
                    <a:pos x="30" y="56"/>
                  </a:cxn>
                  <a:cxn ang="0">
                    <a:pos x="7" y="65"/>
                  </a:cxn>
                </a:cxnLst>
                <a:rect l="0" t="0" r="r" b="b"/>
                <a:pathLst>
                  <a:path w="37" h="75">
                    <a:moveTo>
                      <a:pt x="37" y="0"/>
                    </a:moveTo>
                    <a:lnTo>
                      <a:pt x="0" y="15"/>
                    </a:lnTo>
                    <a:lnTo>
                      <a:pt x="0" y="75"/>
                    </a:lnTo>
                    <a:lnTo>
                      <a:pt x="37" y="61"/>
                    </a:lnTo>
                    <a:lnTo>
                      <a:pt x="37" y="0"/>
                    </a:lnTo>
                    <a:close/>
                    <a:moveTo>
                      <a:pt x="7" y="65"/>
                    </a:moveTo>
                    <a:lnTo>
                      <a:pt x="7" y="19"/>
                    </a:lnTo>
                    <a:lnTo>
                      <a:pt x="30" y="11"/>
                    </a:lnTo>
                    <a:lnTo>
                      <a:pt x="30" y="56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8" name="Freeform 283"/>
              <p:cNvSpPr>
                <a:spLocks noEditPoints="1"/>
              </p:cNvSpPr>
              <p:nvPr/>
            </p:nvSpPr>
            <p:spPr bwMode="auto">
              <a:xfrm>
                <a:off x="5119776" y="4068554"/>
                <a:ext cx="54715" cy="53992"/>
              </a:xfrm>
              <a:custGeom>
                <a:avLst/>
                <a:gdLst/>
                <a:ahLst/>
                <a:cxnLst>
                  <a:cxn ang="0">
                    <a:pos x="24" y="33"/>
                  </a:cxn>
                  <a:cxn ang="0">
                    <a:pos x="27" y="31"/>
                  </a:cxn>
                  <a:cxn ang="0">
                    <a:pos x="30" y="28"/>
                  </a:cxn>
                  <a:cxn ang="0">
                    <a:pos x="31" y="23"/>
                  </a:cxn>
                  <a:cxn ang="0">
                    <a:pos x="31" y="20"/>
                  </a:cxn>
                  <a:cxn ang="0">
                    <a:pos x="29" y="18"/>
                  </a:cxn>
                  <a:cxn ang="0">
                    <a:pos x="28" y="16"/>
                  </a:cxn>
                  <a:cxn ang="0">
                    <a:pos x="25" y="15"/>
                  </a:cxn>
                  <a:cxn ang="0">
                    <a:pos x="28" y="12"/>
                  </a:cxn>
                  <a:cxn ang="0">
                    <a:pos x="29" y="8"/>
                  </a:cxn>
                  <a:cxn ang="0">
                    <a:pos x="29" y="5"/>
                  </a:cxn>
                  <a:cxn ang="0">
                    <a:pos x="27" y="3"/>
                  </a:cxn>
                  <a:cxn ang="0">
                    <a:pos x="24" y="1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0" y="33"/>
                  </a:cxn>
                  <a:cxn ang="0">
                    <a:pos x="19" y="33"/>
                  </a:cxn>
                  <a:cxn ang="0">
                    <a:pos x="24" y="33"/>
                  </a:cxn>
                  <a:cxn ang="0">
                    <a:pos x="11" y="8"/>
                  </a:cxn>
                  <a:cxn ang="0">
                    <a:pos x="16" y="8"/>
                  </a:cxn>
                  <a:cxn ang="0">
                    <a:pos x="19" y="8"/>
                  </a:cxn>
                  <a:cxn ang="0">
                    <a:pos x="20" y="10"/>
                  </a:cxn>
                  <a:cxn ang="0">
                    <a:pos x="19" y="12"/>
                  </a:cxn>
                  <a:cxn ang="0">
                    <a:pos x="16" y="13"/>
                  </a:cxn>
                  <a:cxn ang="0">
                    <a:pos x="11" y="13"/>
                  </a:cxn>
                  <a:cxn ang="0">
                    <a:pos x="11" y="8"/>
                  </a:cxn>
                  <a:cxn ang="0">
                    <a:pos x="17" y="25"/>
                  </a:cxn>
                  <a:cxn ang="0">
                    <a:pos x="11" y="25"/>
                  </a:cxn>
                  <a:cxn ang="0">
                    <a:pos x="11" y="19"/>
                  </a:cxn>
                  <a:cxn ang="0">
                    <a:pos x="17" y="19"/>
                  </a:cxn>
                  <a:cxn ang="0">
                    <a:pos x="21" y="22"/>
                  </a:cxn>
                  <a:cxn ang="0">
                    <a:pos x="20" y="24"/>
                  </a:cxn>
                  <a:cxn ang="0">
                    <a:pos x="20" y="25"/>
                  </a:cxn>
                  <a:cxn ang="0">
                    <a:pos x="18" y="25"/>
                  </a:cxn>
                  <a:cxn ang="0">
                    <a:pos x="17" y="25"/>
                  </a:cxn>
                </a:cxnLst>
                <a:rect l="0" t="0" r="r" b="b"/>
                <a:pathLst>
                  <a:path w="31" h="33">
                    <a:moveTo>
                      <a:pt x="24" y="33"/>
                    </a:moveTo>
                    <a:cubicBezTo>
                      <a:pt x="25" y="32"/>
                      <a:pt x="26" y="32"/>
                      <a:pt x="27" y="31"/>
                    </a:cubicBezTo>
                    <a:cubicBezTo>
                      <a:pt x="29" y="30"/>
                      <a:pt x="29" y="29"/>
                      <a:pt x="30" y="28"/>
                    </a:cubicBezTo>
                    <a:cubicBezTo>
                      <a:pt x="31" y="26"/>
                      <a:pt x="31" y="25"/>
                      <a:pt x="31" y="23"/>
                    </a:cubicBezTo>
                    <a:cubicBezTo>
                      <a:pt x="31" y="22"/>
                      <a:pt x="31" y="21"/>
                      <a:pt x="31" y="20"/>
                    </a:cubicBezTo>
                    <a:cubicBezTo>
                      <a:pt x="30" y="19"/>
                      <a:pt x="30" y="18"/>
                      <a:pt x="29" y="18"/>
                    </a:cubicBezTo>
                    <a:cubicBezTo>
                      <a:pt x="29" y="17"/>
                      <a:pt x="28" y="16"/>
                      <a:pt x="28" y="16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7" y="14"/>
                      <a:pt x="28" y="13"/>
                      <a:pt x="28" y="12"/>
                    </a:cubicBezTo>
                    <a:cubicBezTo>
                      <a:pt x="29" y="11"/>
                      <a:pt x="29" y="10"/>
                      <a:pt x="29" y="8"/>
                    </a:cubicBezTo>
                    <a:cubicBezTo>
                      <a:pt x="29" y="7"/>
                      <a:pt x="29" y="6"/>
                      <a:pt x="29" y="5"/>
                    </a:cubicBezTo>
                    <a:cubicBezTo>
                      <a:pt x="29" y="4"/>
                      <a:pt x="28" y="4"/>
                      <a:pt x="27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3" y="0"/>
                      <a:pt x="21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1" y="33"/>
                      <a:pt x="22" y="33"/>
                      <a:pt x="24" y="33"/>
                    </a:cubicBezTo>
                    <a:close/>
                    <a:moveTo>
                      <a:pt x="11" y="8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7" y="8"/>
                      <a:pt x="18" y="8"/>
                      <a:pt x="19" y="8"/>
                    </a:cubicBezTo>
                    <a:cubicBezTo>
                      <a:pt x="19" y="9"/>
                      <a:pt x="20" y="9"/>
                      <a:pt x="20" y="10"/>
                    </a:cubicBezTo>
                    <a:cubicBezTo>
                      <a:pt x="20" y="11"/>
                      <a:pt x="19" y="12"/>
                      <a:pt x="19" y="12"/>
                    </a:cubicBezTo>
                    <a:cubicBezTo>
                      <a:pt x="18" y="13"/>
                      <a:pt x="17" y="13"/>
                      <a:pt x="16" y="13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8"/>
                    </a:lnTo>
                    <a:close/>
                    <a:moveTo>
                      <a:pt x="17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20" y="19"/>
                      <a:pt x="21" y="20"/>
                      <a:pt x="21" y="22"/>
                    </a:cubicBezTo>
                    <a:cubicBezTo>
                      <a:pt x="21" y="23"/>
                      <a:pt x="21" y="23"/>
                      <a:pt x="20" y="24"/>
                    </a:cubicBezTo>
                    <a:cubicBezTo>
                      <a:pt x="20" y="24"/>
                      <a:pt x="20" y="25"/>
                      <a:pt x="20" y="25"/>
                    </a:cubicBezTo>
                    <a:cubicBezTo>
                      <a:pt x="19" y="25"/>
                      <a:pt x="19" y="25"/>
                      <a:pt x="18" y="25"/>
                    </a:cubicBezTo>
                    <a:cubicBezTo>
                      <a:pt x="18" y="25"/>
                      <a:pt x="17" y="25"/>
                      <a:pt x="17" y="25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9" name="Freeform 284"/>
              <p:cNvSpPr>
                <a:spLocks/>
              </p:cNvSpPr>
              <p:nvPr/>
            </p:nvSpPr>
            <p:spPr bwMode="auto">
              <a:xfrm>
                <a:off x="5233115" y="4059555"/>
                <a:ext cx="37128" cy="43193"/>
              </a:xfrm>
              <a:custGeom>
                <a:avLst/>
                <a:gdLst/>
                <a:ahLst/>
                <a:cxnLst>
                  <a:cxn ang="0">
                    <a:pos x="14" y="17"/>
                  </a:cxn>
                  <a:cxn ang="0">
                    <a:pos x="13" y="18"/>
                  </a:cxn>
                  <a:cxn ang="0">
                    <a:pos x="12" y="19"/>
                  </a:cxn>
                  <a:cxn ang="0">
                    <a:pos x="11" y="20"/>
                  </a:cxn>
                  <a:cxn ang="0">
                    <a:pos x="9" y="20"/>
                  </a:cxn>
                  <a:cxn ang="0">
                    <a:pos x="8" y="19"/>
                  </a:cxn>
                  <a:cxn ang="0">
                    <a:pos x="7" y="17"/>
                  </a:cxn>
                  <a:cxn ang="0">
                    <a:pos x="7" y="15"/>
                  </a:cxn>
                  <a:cxn ang="0">
                    <a:pos x="7" y="12"/>
                  </a:cxn>
                  <a:cxn ang="0">
                    <a:pos x="8" y="10"/>
                  </a:cxn>
                  <a:cxn ang="0">
                    <a:pos x="9" y="8"/>
                  </a:cxn>
                  <a:cxn ang="0">
                    <a:pos x="11" y="7"/>
                  </a:cxn>
                  <a:cxn ang="0">
                    <a:pos x="13" y="7"/>
                  </a:cxn>
                  <a:cxn ang="0">
                    <a:pos x="14" y="8"/>
                  </a:cxn>
                  <a:cxn ang="0">
                    <a:pos x="14" y="9"/>
                  </a:cxn>
                  <a:cxn ang="0">
                    <a:pos x="14" y="9"/>
                  </a:cxn>
                  <a:cxn ang="0">
                    <a:pos x="20" y="8"/>
                  </a:cxn>
                  <a:cxn ang="0">
                    <a:pos x="18" y="1"/>
                  </a:cxn>
                  <a:cxn ang="0">
                    <a:pos x="11" y="1"/>
                  </a:cxn>
                  <a:cxn ang="0">
                    <a:pos x="7" y="3"/>
                  </a:cxn>
                  <a:cxn ang="0">
                    <a:pos x="3" y="6"/>
                  </a:cxn>
                  <a:cxn ang="0">
                    <a:pos x="1" y="11"/>
                  </a:cxn>
                  <a:cxn ang="0">
                    <a:pos x="0" y="16"/>
                  </a:cxn>
                  <a:cxn ang="0">
                    <a:pos x="1" y="21"/>
                  </a:cxn>
                  <a:cxn ang="0">
                    <a:pos x="3" y="25"/>
                  </a:cxn>
                  <a:cxn ang="0">
                    <a:pos x="7" y="26"/>
                  </a:cxn>
                  <a:cxn ang="0">
                    <a:pos x="11" y="26"/>
                  </a:cxn>
                  <a:cxn ang="0">
                    <a:pos x="15" y="24"/>
                  </a:cxn>
                  <a:cxn ang="0">
                    <a:pos x="18" y="21"/>
                  </a:cxn>
                  <a:cxn ang="0">
                    <a:pos x="20" y="17"/>
                  </a:cxn>
                  <a:cxn ang="0">
                    <a:pos x="21" y="13"/>
                  </a:cxn>
                  <a:cxn ang="0">
                    <a:pos x="14" y="15"/>
                  </a:cxn>
                  <a:cxn ang="0">
                    <a:pos x="14" y="17"/>
                  </a:cxn>
                </a:cxnLst>
                <a:rect l="0" t="0" r="r" b="b"/>
                <a:pathLst>
                  <a:path w="21" h="27">
                    <a:moveTo>
                      <a:pt x="14" y="17"/>
                    </a:moveTo>
                    <a:cubicBezTo>
                      <a:pt x="14" y="17"/>
                      <a:pt x="14" y="18"/>
                      <a:pt x="13" y="18"/>
                    </a:cubicBezTo>
                    <a:cubicBezTo>
                      <a:pt x="13" y="19"/>
                      <a:pt x="13" y="19"/>
                      <a:pt x="12" y="19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20"/>
                      <a:pt x="8" y="19"/>
                      <a:pt x="8" y="19"/>
                    </a:cubicBezTo>
                    <a:cubicBezTo>
                      <a:pt x="7" y="18"/>
                      <a:pt x="7" y="18"/>
                      <a:pt x="7" y="17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7" y="11"/>
                      <a:pt x="7" y="10"/>
                      <a:pt x="8" y="10"/>
                    </a:cubicBezTo>
                    <a:cubicBezTo>
                      <a:pt x="8" y="9"/>
                      <a:pt x="9" y="8"/>
                      <a:pt x="9" y="8"/>
                    </a:cubicBezTo>
                    <a:cubicBezTo>
                      <a:pt x="10" y="7"/>
                      <a:pt x="10" y="7"/>
                      <a:pt x="11" y="7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3" y="7"/>
                      <a:pt x="13" y="7"/>
                      <a:pt x="14" y="8"/>
                    </a:cubicBezTo>
                    <a:cubicBezTo>
                      <a:pt x="14" y="8"/>
                      <a:pt x="14" y="8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5"/>
                      <a:pt x="19" y="3"/>
                      <a:pt x="18" y="1"/>
                    </a:cubicBezTo>
                    <a:cubicBezTo>
                      <a:pt x="16" y="0"/>
                      <a:pt x="14" y="0"/>
                      <a:pt x="11" y="1"/>
                    </a:cubicBezTo>
                    <a:cubicBezTo>
                      <a:pt x="9" y="1"/>
                      <a:pt x="8" y="2"/>
                      <a:pt x="7" y="3"/>
                    </a:cubicBezTo>
                    <a:cubicBezTo>
                      <a:pt x="5" y="4"/>
                      <a:pt x="4" y="5"/>
                      <a:pt x="3" y="6"/>
                    </a:cubicBezTo>
                    <a:cubicBezTo>
                      <a:pt x="2" y="8"/>
                      <a:pt x="2" y="9"/>
                      <a:pt x="1" y="11"/>
                    </a:cubicBezTo>
                    <a:cubicBezTo>
                      <a:pt x="1" y="13"/>
                      <a:pt x="0" y="14"/>
                      <a:pt x="0" y="16"/>
                    </a:cubicBezTo>
                    <a:cubicBezTo>
                      <a:pt x="0" y="18"/>
                      <a:pt x="1" y="20"/>
                      <a:pt x="1" y="21"/>
                    </a:cubicBezTo>
                    <a:cubicBezTo>
                      <a:pt x="2" y="23"/>
                      <a:pt x="2" y="24"/>
                      <a:pt x="3" y="25"/>
                    </a:cubicBezTo>
                    <a:cubicBezTo>
                      <a:pt x="4" y="25"/>
                      <a:pt x="5" y="26"/>
                      <a:pt x="7" y="26"/>
                    </a:cubicBezTo>
                    <a:cubicBezTo>
                      <a:pt x="8" y="27"/>
                      <a:pt x="9" y="26"/>
                      <a:pt x="11" y="26"/>
                    </a:cubicBezTo>
                    <a:cubicBezTo>
                      <a:pt x="13" y="25"/>
                      <a:pt x="14" y="25"/>
                      <a:pt x="15" y="24"/>
                    </a:cubicBezTo>
                    <a:cubicBezTo>
                      <a:pt x="16" y="23"/>
                      <a:pt x="17" y="22"/>
                      <a:pt x="18" y="21"/>
                    </a:cubicBezTo>
                    <a:cubicBezTo>
                      <a:pt x="19" y="19"/>
                      <a:pt x="19" y="18"/>
                      <a:pt x="20" y="17"/>
                    </a:cubicBezTo>
                    <a:cubicBezTo>
                      <a:pt x="20" y="16"/>
                      <a:pt x="21" y="14"/>
                      <a:pt x="21" y="13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4" y="17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0" name="Freeform 285"/>
              <p:cNvSpPr>
                <a:spLocks/>
              </p:cNvSpPr>
              <p:nvPr/>
            </p:nvSpPr>
            <p:spPr bwMode="auto">
              <a:xfrm>
                <a:off x="5164721" y="4007363"/>
                <a:ext cx="115293" cy="2339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13"/>
                  </a:cxn>
                  <a:cxn ang="0">
                    <a:pos x="24" y="13"/>
                  </a:cxn>
                  <a:cxn ang="0">
                    <a:pos x="59" y="1"/>
                  </a:cxn>
                  <a:cxn ang="0">
                    <a:pos x="36" y="0"/>
                  </a:cxn>
                </a:cxnLst>
                <a:rect l="0" t="0" r="r" b="b"/>
                <a:pathLst>
                  <a:path w="59" h="13">
                    <a:moveTo>
                      <a:pt x="36" y="0"/>
                    </a:moveTo>
                    <a:lnTo>
                      <a:pt x="0" y="13"/>
                    </a:lnTo>
                    <a:lnTo>
                      <a:pt x="24" y="13"/>
                    </a:lnTo>
                    <a:lnTo>
                      <a:pt x="59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1" name="Freeform 286"/>
              <p:cNvSpPr>
                <a:spLocks noEditPoints="1"/>
              </p:cNvSpPr>
              <p:nvPr/>
            </p:nvSpPr>
            <p:spPr bwMode="auto">
              <a:xfrm>
                <a:off x="4992759" y="3931775"/>
                <a:ext cx="117247" cy="107983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0" y="0"/>
                  </a:cxn>
                  <a:cxn ang="0">
                    <a:pos x="0" y="60"/>
                  </a:cxn>
                  <a:cxn ang="0">
                    <a:pos x="60" y="60"/>
                  </a:cxn>
                  <a:cxn ang="0">
                    <a:pos x="60" y="0"/>
                  </a:cxn>
                  <a:cxn ang="0">
                    <a:pos x="52" y="54"/>
                  </a:cxn>
                  <a:cxn ang="0">
                    <a:pos x="7" y="54"/>
                  </a:cxn>
                  <a:cxn ang="0">
                    <a:pos x="7" y="7"/>
                  </a:cxn>
                  <a:cxn ang="0">
                    <a:pos x="52" y="7"/>
                  </a:cxn>
                  <a:cxn ang="0">
                    <a:pos x="52" y="54"/>
                  </a:cxn>
                </a:cxnLst>
                <a:rect l="0" t="0" r="r" b="b"/>
                <a:pathLst>
                  <a:path w="60" h="60">
                    <a:moveTo>
                      <a:pt x="60" y="0"/>
                    </a:moveTo>
                    <a:lnTo>
                      <a:pt x="0" y="0"/>
                    </a:ln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close/>
                    <a:moveTo>
                      <a:pt x="52" y="54"/>
                    </a:moveTo>
                    <a:lnTo>
                      <a:pt x="7" y="54"/>
                    </a:lnTo>
                    <a:lnTo>
                      <a:pt x="7" y="7"/>
                    </a:lnTo>
                    <a:lnTo>
                      <a:pt x="52" y="7"/>
                    </a:lnTo>
                    <a:lnTo>
                      <a:pt x="52" y="54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2" name="Freeform 287"/>
              <p:cNvSpPr>
                <a:spLocks noEditPoints="1"/>
              </p:cNvSpPr>
              <p:nvPr/>
            </p:nvSpPr>
            <p:spPr bwMode="auto">
              <a:xfrm>
                <a:off x="5121730" y="3906579"/>
                <a:ext cx="70348" cy="134979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36" y="60"/>
                  </a:cxn>
                  <a:cxn ang="0">
                    <a:pos x="36" y="0"/>
                  </a:cxn>
                  <a:cxn ang="0">
                    <a:pos x="0" y="14"/>
                  </a:cxn>
                  <a:cxn ang="0">
                    <a:pos x="0" y="75"/>
                  </a:cxn>
                  <a:cxn ang="0">
                    <a:pos x="29" y="11"/>
                  </a:cxn>
                  <a:cxn ang="0">
                    <a:pos x="29" y="56"/>
                  </a:cxn>
                  <a:cxn ang="0">
                    <a:pos x="7" y="64"/>
                  </a:cxn>
                  <a:cxn ang="0">
                    <a:pos x="7" y="19"/>
                  </a:cxn>
                  <a:cxn ang="0">
                    <a:pos x="29" y="11"/>
                  </a:cxn>
                </a:cxnLst>
                <a:rect l="0" t="0" r="r" b="b"/>
                <a:pathLst>
                  <a:path w="36" h="75">
                    <a:moveTo>
                      <a:pt x="0" y="75"/>
                    </a:moveTo>
                    <a:lnTo>
                      <a:pt x="36" y="60"/>
                    </a:lnTo>
                    <a:lnTo>
                      <a:pt x="36" y="0"/>
                    </a:lnTo>
                    <a:lnTo>
                      <a:pt x="0" y="14"/>
                    </a:lnTo>
                    <a:lnTo>
                      <a:pt x="0" y="75"/>
                    </a:lnTo>
                    <a:close/>
                    <a:moveTo>
                      <a:pt x="29" y="11"/>
                    </a:moveTo>
                    <a:lnTo>
                      <a:pt x="29" y="56"/>
                    </a:lnTo>
                    <a:lnTo>
                      <a:pt x="7" y="64"/>
                    </a:lnTo>
                    <a:lnTo>
                      <a:pt x="7" y="19"/>
                    </a:lnTo>
                    <a:lnTo>
                      <a:pt x="29" y="1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3" name="Freeform 288"/>
              <p:cNvSpPr>
                <a:spLocks/>
              </p:cNvSpPr>
              <p:nvPr/>
            </p:nvSpPr>
            <p:spPr bwMode="auto">
              <a:xfrm>
                <a:off x="4992759" y="3901179"/>
                <a:ext cx="193457" cy="23396"/>
              </a:xfrm>
              <a:custGeom>
                <a:avLst/>
                <a:gdLst/>
                <a:ahLst/>
                <a:cxnLst>
                  <a:cxn ang="0">
                    <a:pos x="99" y="0"/>
                  </a:cxn>
                  <a:cxn ang="0">
                    <a:pos x="34" y="0"/>
                  </a:cxn>
                  <a:cxn ang="0">
                    <a:pos x="0" y="13"/>
                  </a:cxn>
                  <a:cxn ang="0">
                    <a:pos x="64" y="13"/>
                  </a:cxn>
                  <a:cxn ang="0">
                    <a:pos x="99" y="0"/>
                  </a:cxn>
                </a:cxnLst>
                <a:rect l="0" t="0" r="r" b="b"/>
                <a:pathLst>
                  <a:path w="99" h="13">
                    <a:moveTo>
                      <a:pt x="99" y="0"/>
                    </a:moveTo>
                    <a:lnTo>
                      <a:pt x="34" y="0"/>
                    </a:lnTo>
                    <a:lnTo>
                      <a:pt x="0" y="13"/>
                    </a:lnTo>
                    <a:lnTo>
                      <a:pt x="64" y="13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4" name="Freeform 289"/>
              <p:cNvSpPr>
                <a:spLocks noEditPoints="1"/>
              </p:cNvSpPr>
              <p:nvPr/>
            </p:nvSpPr>
            <p:spPr bwMode="auto">
              <a:xfrm>
                <a:off x="5024025" y="3956971"/>
                <a:ext cx="60577" cy="53992"/>
              </a:xfrm>
              <a:custGeom>
                <a:avLst/>
                <a:gdLst/>
                <a:ahLst/>
                <a:cxnLst>
                  <a:cxn ang="0">
                    <a:pos x="10" y="26"/>
                  </a:cxn>
                  <a:cxn ang="0">
                    <a:pos x="20" y="26"/>
                  </a:cxn>
                  <a:cxn ang="0">
                    <a:pos x="22" y="30"/>
                  </a:cxn>
                  <a:cxn ang="0">
                    <a:pos x="31" y="30"/>
                  </a:cxn>
                  <a:cxn ang="0">
                    <a:pos x="20" y="0"/>
                  </a:cxn>
                  <a:cxn ang="0">
                    <a:pos x="11" y="0"/>
                  </a:cxn>
                  <a:cxn ang="0">
                    <a:pos x="0" y="30"/>
                  </a:cxn>
                  <a:cxn ang="0">
                    <a:pos x="9" y="30"/>
                  </a:cxn>
                  <a:cxn ang="0">
                    <a:pos x="10" y="26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18" y="19"/>
                  </a:cxn>
                  <a:cxn ang="0">
                    <a:pos x="13" y="19"/>
                  </a:cxn>
                  <a:cxn ang="0">
                    <a:pos x="16" y="10"/>
                  </a:cxn>
                </a:cxnLst>
                <a:rect l="0" t="0" r="r" b="b"/>
                <a:pathLst>
                  <a:path w="31" h="30">
                    <a:moveTo>
                      <a:pt x="10" y="26"/>
                    </a:moveTo>
                    <a:lnTo>
                      <a:pt x="20" y="26"/>
                    </a:lnTo>
                    <a:lnTo>
                      <a:pt x="22" y="30"/>
                    </a:lnTo>
                    <a:lnTo>
                      <a:pt x="31" y="30"/>
                    </a:lnTo>
                    <a:lnTo>
                      <a:pt x="20" y="0"/>
                    </a:lnTo>
                    <a:lnTo>
                      <a:pt x="11" y="0"/>
                    </a:lnTo>
                    <a:lnTo>
                      <a:pt x="0" y="30"/>
                    </a:lnTo>
                    <a:lnTo>
                      <a:pt x="9" y="30"/>
                    </a:lnTo>
                    <a:lnTo>
                      <a:pt x="10" y="26"/>
                    </a:lnTo>
                    <a:close/>
                    <a:moveTo>
                      <a:pt x="16" y="10"/>
                    </a:moveTo>
                    <a:lnTo>
                      <a:pt x="16" y="10"/>
                    </a:lnTo>
                    <a:lnTo>
                      <a:pt x="18" y="19"/>
                    </a:lnTo>
                    <a:lnTo>
                      <a:pt x="13" y="19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5" name="Freeform 290"/>
              <p:cNvSpPr>
                <a:spLocks noEditPoints="1"/>
              </p:cNvSpPr>
              <p:nvPr/>
            </p:nvSpPr>
            <p:spPr bwMode="auto">
              <a:xfrm>
                <a:off x="5145180" y="3953371"/>
                <a:ext cx="31266" cy="44993"/>
              </a:xfrm>
              <a:custGeom>
                <a:avLst/>
                <a:gdLst/>
                <a:ahLst/>
                <a:cxnLst>
                  <a:cxn ang="0">
                    <a:pos x="14" y="23"/>
                  </a:cxn>
                  <a:cxn ang="0">
                    <a:pos x="16" y="21"/>
                  </a:cxn>
                  <a:cxn ang="0">
                    <a:pos x="18" y="18"/>
                  </a:cxn>
                  <a:cxn ang="0">
                    <a:pos x="18" y="15"/>
                  </a:cxn>
                  <a:cxn ang="0">
                    <a:pos x="18" y="12"/>
                  </a:cxn>
                  <a:cxn ang="0">
                    <a:pos x="17" y="11"/>
                  </a:cxn>
                  <a:cxn ang="0">
                    <a:pos x="16" y="10"/>
                  </a:cxn>
                  <a:cxn ang="0">
                    <a:pos x="15" y="10"/>
                  </a:cxn>
                  <a:cxn ang="0">
                    <a:pos x="17" y="7"/>
                  </a:cxn>
                  <a:cxn ang="0">
                    <a:pos x="17" y="4"/>
                  </a:cxn>
                  <a:cxn ang="0">
                    <a:pos x="17" y="3"/>
                  </a:cxn>
                  <a:cxn ang="0">
                    <a:pos x="16" y="1"/>
                  </a:cxn>
                  <a:cxn ang="0">
                    <a:pos x="14" y="0"/>
                  </a:cxn>
                  <a:cxn ang="0">
                    <a:pos x="11" y="1"/>
                  </a:cxn>
                  <a:cxn ang="0">
                    <a:pos x="0" y="4"/>
                  </a:cxn>
                  <a:cxn ang="0">
                    <a:pos x="0" y="28"/>
                  </a:cxn>
                  <a:cxn ang="0">
                    <a:pos x="11" y="24"/>
                  </a:cxn>
                  <a:cxn ang="0">
                    <a:pos x="14" y="23"/>
                  </a:cxn>
                  <a:cxn ang="0">
                    <a:pos x="6" y="8"/>
                  </a:cxn>
                  <a:cxn ang="0">
                    <a:pos x="9" y="7"/>
                  </a:cxn>
                  <a:cxn ang="0">
                    <a:pos x="11" y="7"/>
                  </a:cxn>
                  <a:cxn ang="0">
                    <a:pos x="11" y="8"/>
                  </a:cxn>
                  <a:cxn ang="0">
                    <a:pos x="11" y="9"/>
                  </a:cxn>
                  <a:cxn ang="0">
                    <a:pos x="9" y="10"/>
                  </a:cxn>
                  <a:cxn ang="0">
                    <a:pos x="6" y="11"/>
                  </a:cxn>
                  <a:cxn ang="0">
                    <a:pos x="6" y="8"/>
                  </a:cxn>
                  <a:cxn ang="0">
                    <a:pos x="10" y="19"/>
                  </a:cxn>
                  <a:cxn ang="0">
                    <a:pos x="6" y="20"/>
                  </a:cxn>
                  <a:cxn ang="0">
                    <a:pos x="6" y="16"/>
                  </a:cxn>
                  <a:cxn ang="0">
                    <a:pos x="10" y="15"/>
                  </a:cxn>
                  <a:cxn ang="0">
                    <a:pos x="12" y="16"/>
                  </a:cxn>
                  <a:cxn ang="0">
                    <a:pos x="12" y="17"/>
                  </a:cxn>
                  <a:cxn ang="0">
                    <a:pos x="11" y="18"/>
                  </a:cxn>
                  <a:cxn ang="0">
                    <a:pos x="11" y="19"/>
                  </a:cxn>
                  <a:cxn ang="0">
                    <a:pos x="10" y="19"/>
                  </a:cxn>
                </a:cxnLst>
                <a:rect l="0" t="0" r="r" b="b"/>
                <a:pathLst>
                  <a:path w="18" h="28">
                    <a:moveTo>
                      <a:pt x="14" y="23"/>
                    </a:moveTo>
                    <a:cubicBezTo>
                      <a:pt x="15" y="22"/>
                      <a:pt x="15" y="21"/>
                      <a:pt x="16" y="21"/>
                    </a:cubicBezTo>
                    <a:cubicBezTo>
                      <a:pt x="17" y="20"/>
                      <a:pt x="17" y="19"/>
                      <a:pt x="18" y="18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2"/>
                      <a:pt x="18" y="11"/>
                      <a:pt x="17" y="11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6" y="10"/>
                      <a:pt x="15" y="10"/>
                      <a:pt x="15" y="10"/>
                    </a:cubicBezTo>
                    <a:cubicBezTo>
                      <a:pt x="16" y="9"/>
                      <a:pt x="16" y="8"/>
                      <a:pt x="17" y="7"/>
                    </a:cubicBezTo>
                    <a:cubicBezTo>
                      <a:pt x="17" y="7"/>
                      <a:pt x="17" y="6"/>
                      <a:pt x="17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7" y="2"/>
                      <a:pt x="17" y="1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3" y="0"/>
                      <a:pt x="12" y="0"/>
                      <a:pt x="11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3" y="23"/>
                      <a:pt x="14" y="23"/>
                    </a:cubicBezTo>
                    <a:close/>
                    <a:moveTo>
                      <a:pt x="6" y="8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6"/>
                      <a:pt x="11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6" y="11"/>
                      <a:pt x="6" y="11"/>
                      <a:pt x="6" y="11"/>
                    </a:cubicBezTo>
                    <a:lnTo>
                      <a:pt x="6" y="8"/>
                    </a:lnTo>
                    <a:close/>
                    <a:moveTo>
                      <a:pt x="10" y="19"/>
                    </a:moveTo>
                    <a:cubicBezTo>
                      <a:pt x="6" y="20"/>
                      <a:pt x="6" y="20"/>
                      <a:pt x="6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2" y="16"/>
                      <a:pt x="12" y="17"/>
                      <a:pt x="12" y="17"/>
                    </a:cubicBezTo>
                    <a:cubicBezTo>
                      <a:pt x="12" y="17"/>
                      <a:pt x="12" y="18"/>
                      <a:pt x="11" y="18"/>
                    </a:cubicBezTo>
                    <a:cubicBezTo>
                      <a:pt x="11" y="18"/>
                      <a:pt x="11" y="18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6" name="Freeform 291"/>
              <p:cNvSpPr>
                <a:spLocks noEditPoints="1"/>
              </p:cNvSpPr>
              <p:nvPr/>
            </p:nvSpPr>
            <p:spPr bwMode="auto">
              <a:xfrm>
                <a:off x="5086556" y="4039758"/>
                <a:ext cx="117247" cy="107983"/>
              </a:xfrm>
              <a:custGeom>
                <a:avLst/>
                <a:gdLst/>
                <a:ahLst/>
                <a:cxnLst>
                  <a:cxn ang="0">
                    <a:pos x="15" y="4"/>
                  </a:cxn>
                  <a:cxn ang="0">
                    <a:pos x="0" y="4"/>
                  </a:cxn>
                  <a:cxn ang="0">
                    <a:pos x="0" y="60"/>
                  </a:cxn>
                  <a:cxn ang="0">
                    <a:pos x="60" y="60"/>
                  </a:cxn>
                  <a:cxn ang="0">
                    <a:pos x="60" y="0"/>
                  </a:cxn>
                  <a:cxn ang="0">
                    <a:pos x="26" y="0"/>
                  </a:cxn>
                  <a:cxn ang="0">
                    <a:pos x="15" y="4"/>
                  </a:cxn>
                  <a:cxn ang="0">
                    <a:pos x="53" y="52"/>
                  </a:cxn>
                  <a:cxn ang="0">
                    <a:pos x="7" y="52"/>
                  </a:cxn>
                  <a:cxn ang="0">
                    <a:pos x="7" y="7"/>
                  </a:cxn>
                  <a:cxn ang="0">
                    <a:pos x="53" y="7"/>
                  </a:cxn>
                  <a:cxn ang="0">
                    <a:pos x="53" y="52"/>
                  </a:cxn>
                </a:cxnLst>
                <a:rect l="0" t="0" r="r" b="b"/>
                <a:pathLst>
                  <a:path w="60" h="60">
                    <a:moveTo>
                      <a:pt x="15" y="4"/>
                    </a:moveTo>
                    <a:lnTo>
                      <a:pt x="0" y="4"/>
                    </a:lnTo>
                    <a:lnTo>
                      <a:pt x="0" y="60"/>
                    </a:lnTo>
                    <a:lnTo>
                      <a:pt x="60" y="60"/>
                    </a:lnTo>
                    <a:lnTo>
                      <a:pt x="60" y="0"/>
                    </a:lnTo>
                    <a:lnTo>
                      <a:pt x="26" y="0"/>
                    </a:lnTo>
                    <a:lnTo>
                      <a:pt x="15" y="4"/>
                    </a:lnTo>
                    <a:close/>
                    <a:moveTo>
                      <a:pt x="53" y="52"/>
                    </a:moveTo>
                    <a:lnTo>
                      <a:pt x="7" y="52"/>
                    </a:lnTo>
                    <a:lnTo>
                      <a:pt x="7" y="7"/>
                    </a:lnTo>
                    <a:lnTo>
                      <a:pt x="53" y="7"/>
                    </a:lnTo>
                    <a:lnTo>
                      <a:pt x="53" y="52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7" name="Freeform 292"/>
              <p:cNvSpPr>
                <a:spLocks/>
              </p:cNvSpPr>
              <p:nvPr/>
            </p:nvSpPr>
            <p:spPr bwMode="auto">
              <a:xfrm>
                <a:off x="4883329" y="4016362"/>
                <a:ext cx="103568" cy="23396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34" y="0"/>
                  </a:cxn>
                  <a:cxn ang="0">
                    <a:pos x="0" y="13"/>
                  </a:cxn>
                  <a:cxn ang="0">
                    <a:pos x="53" y="13"/>
                  </a:cxn>
                  <a:cxn ang="0">
                    <a:pos x="53" y="0"/>
                  </a:cxn>
                </a:cxnLst>
                <a:rect l="0" t="0" r="r" b="b"/>
                <a:pathLst>
                  <a:path w="53" h="13">
                    <a:moveTo>
                      <a:pt x="53" y="0"/>
                    </a:moveTo>
                    <a:lnTo>
                      <a:pt x="34" y="0"/>
                    </a:lnTo>
                    <a:lnTo>
                      <a:pt x="0" y="13"/>
                    </a:lnTo>
                    <a:lnTo>
                      <a:pt x="53" y="1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8" name="Freeform 293"/>
              <p:cNvSpPr>
                <a:spLocks/>
              </p:cNvSpPr>
              <p:nvPr/>
            </p:nvSpPr>
            <p:spPr bwMode="auto">
              <a:xfrm>
                <a:off x="5012300" y="4046957"/>
                <a:ext cx="70348" cy="10978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42"/>
                  </a:cxn>
                  <a:cxn ang="0">
                    <a:pos x="7" y="5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61"/>
                  </a:cxn>
                  <a:cxn ang="0">
                    <a:pos x="36" y="47"/>
                  </a:cxn>
                  <a:cxn ang="0">
                    <a:pos x="36" y="0"/>
                  </a:cxn>
                  <a:cxn ang="0">
                    <a:pos x="29" y="0"/>
                  </a:cxn>
                </a:cxnLst>
                <a:rect l="0" t="0" r="r" b="b"/>
                <a:pathLst>
                  <a:path w="36" h="61">
                    <a:moveTo>
                      <a:pt x="29" y="0"/>
                    </a:moveTo>
                    <a:lnTo>
                      <a:pt x="29" y="42"/>
                    </a:lnTo>
                    <a:lnTo>
                      <a:pt x="7" y="50"/>
                    </a:lnTo>
                    <a:lnTo>
                      <a:pt x="6" y="6"/>
                    </a:lnTo>
                    <a:lnTo>
                      <a:pt x="2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36" y="47"/>
                    </a:lnTo>
                    <a:lnTo>
                      <a:pt x="36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09" name="Freeform 294"/>
              <p:cNvSpPr>
                <a:spLocks noEditPoints="1"/>
              </p:cNvSpPr>
              <p:nvPr/>
            </p:nvSpPr>
            <p:spPr bwMode="auto">
              <a:xfrm>
                <a:off x="4844247" y="2216639"/>
                <a:ext cx="244264" cy="224965"/>
              </a:xfrm>
              <a:custGeom>
                <a:avLst/>
                <a:gdLst/>
                <a:ahLst/>
                <a:cxnLst>
                  <a:cxn ang="0">
                    <a:pos x="138" y="65"/>
                  </a:cxn>
                  <a:cxn ang="0">
                    <a:pos x="126" y="30"/>
                  </a:cxn>
                  <a:cxn ang="0">
                    <a:pos x="86" y="2"/>
                  </a:cxn>
                  <a:cxn ang="0">
                    <a:pos x="69" y="0"/>
                  </a:cxn>
                  <a:cxn ang="0">
                    <a:pos x="48" y="3"/>
                  </a:cxn>
                  <a:cxn ang="0">
                    <a:pos x="9" y="34"/>
                  </a:cxn>
                  <a:cxn ang="0">
                    <a:pos x="0" y="61"/>
                  </a:cxn>
                  <a:cxn ang="0">
                    <a:pos x="0" y="69"/>
                  </a:cxn>
                  <a:cxn ang="0">
                    <a:pos x="13" y="110"/>
                  </a:cxn>
                  <a:cxn ang="0">
                    <a:pos x="47" y="135"/>
                  </a:cxn>
                  <a:cxn ang="0">
                    <a:pos x="69" y="138"/>
                  </a:cxn>
                  <a:cxn ang="0">
                    <a:pos x="98" y="132"/>
                  </a:cxn>
                  <a:cxn ang="0">
                    <a:pos x="123" y="112"/>
                  </a:cxn>
                  <a:cxn ang="0">
                    <a:pos x="138" y="69"/>
                  </a:cxn>
                  <a:cxn ang="0">
                    <a:pos x="138" y="65"/>
                  </a:cxn>
                  <a:cxn ang="0">
                    <a:pos x="124" y="65"/>
                  </a:cxn>
                  <a:cxn ang="0">
                    <a:pos x="110" y="90"/>
                  </a:cxn>
                  <a:cxn ang="0">
                    <a:pos x="119" y="106"/>
                  </a:cxn>
                  <a:cxn ang="0">
                    <a:pos x="95" y="126"/>
                  </a:cxn>
                  <a:cxn ang="0">
                    <a:pos x="88" y="114"/>
                  </a:cxn>
                  <a:cxn ang="0">
                    <a:pos x="59" y="114"/>
                  </a:cxn>
                  <a:cxn ang="0">
                    <a:pos x="50" y="129"/>
                  </a:cxn>
                  <a:cxn ang="0">
                    <a:pos x="17" y="104"/>
                  </a:cxn>
                  <a:cxn ang="0">
                    <a:pos x="28" y="85"/>
                  </a:cxn>
                  <a:cxn ang="0">
                    <a:pos x="14" y="61"/>
                  </a:cxn>
                  <a:cxn ang="0">
                    <a:pos x="7" y="61"/>
                  </a:cxn>
                  <a:cxn ang="0">
                    <a:pos x="17" y="34"/>
                  </a:cxn>
                  <a:cxn ang="0">
                    <a:pos x="37" y="34"/>
                  </a:cxn>
                  <a:cxn ang="0">
                    <a:pos x="51" y="10"/>
                  </a:cxn>
                  <a:cxn ang="0">
                    <a:pos x="51" y="9"/>
                  </a:cxn>
                  <a:cxn ang="0">
                    <a:pos x="69" y="7"/>
                  </a:cxn>
                  <a:cxn ang="0">
                    <a:pos x="82" y="8"/>
                  </a:cxn>
                  <a:cxn ang="0">
                    <a:pos x="81" y="10"/>
                  </a:cxn>
                  <a:cxn ang="0">
                    <a:pos x="95" y="34"/>
                  </a:cxn>
                  <a:cxn ang="0">
                    <a:pos x="121" y="34"/>
                  </a:cxn>
                  <a:cxn ang="0">
                    <a:pos x="131" y="65"/>
                  </a:cxn>
                  <a:cxn ang="0">
                    <a:pos x="124" y="65"/>
                  </a:cxn>
                </a:cxnLst>
                <a:rect l="0" t="0" r="r" b="b"/>
                <a:pathLst>
                  <a:path w="138" h="138">
                    <a:moveTo>
                      <a:pt x="138" y="65"/>
                    </a:moveTo>
                    <a:cubicBezTo>
                      <a:pt x="137" y="52"/>
                      <a:pt x="133" y="40"/>
                      <a:pt x="126" y="30"/>
                    </a:cubicBezTo>
                    <a:cubicBezTo>
                      <a:pt x="117" y="16"/>
                      <a:pt x="102" y="6"/>
                      <a:pt x="86" y="2"/>
                    </a:cubicBezTo>
                    <a:cubicBezTo>
                      <a:pt x="80" y="1"/>
                      <a:pt x="75" y="0"/>
                      <a:pt x="69" y="0"/>
                    </a:cubicBezTo>
                    <a:cubicBezTo>
                      <a:pt x="62" y="0"/>
                      <a:pt x="54" y="1"/>
                      <a:pt x="48" y="3"/>
                    </a:cubicBezTo>
                    <a:cubicBezTo>
                      <a:pt x="31" y="9"/>
                      <a:pt x="18" y="20"/>
                      <a:pt x="9" y="34"/>
                    </a:cubicBezTo>
                    <a:cubicBezTo>
                      <a:pt x="5" y="42"/>
                      <a:pt x="2" y="51"/>
                      <a:pt x="0" y="61"/>
                    </a:cubicBezTo>
                    <a:cubicBezTo>
                      <a:pt x="0" y="63"/>
                      <a:pt x="0" y="66"/>
                      <a:pt x="0" y="69"/>
                    </a:cubicBezTo>
                    <a:cubicBezTo>
                      <a:pt x="0" y="84"/>
                      <a:pt x="5" y="98"/>
                      <a:pt x="13" y="110"/>
                    </a:cubicBezTo>
                    <a:cubicBezTo>
                      <a:pt x="22" y="121"/>
                      <a:pt x="33" y="130"/>
                      <a:pt x="47" y="135"/>
                    </a:cubicBezTo>
                    <a:cubicBezTo>
                      <a:pt x="54" y="137"/>
                      <a:pt x="61" y="138"/>
                      <a:pt x="69" y="138"/>
                    </a:cubicBezTo>
                    <a:cubicBezTo>
                      <a:pt x="79" y="138"/>
                      <a:pt x="89" y="136"/>
                      <a:pt x="98" y="132"/>
                    </a:cubicBezTo>
                    <a:cubicBezTo>
                      <a:pt x="108" y="127"/>
                      <a:pt x="116" y="121"/>
                      <a:pt x="123" y="112"/>
                    </a:cubicBezTo>
                    <a:cubicBezTo>
                      <a:pt x="132" y="101"/>
                      <a:pt x="138" y="85"/>
                      <a:pt x="138" y="69"/>
                    </a:cubicBezTo>
                    <a:cubicBezTo>
                      <a:pt x="138" y="68"/>
                      <a:pt x="138" y="67"/>
                      <a:pt x="138" y="65"/>
                    </a:cubicBezTo>
                    <a:close/>
                    <a:moveTo>
                      <a:pt x="124" y="65"/>
                    </a:moveTo>
                    <a:cubicBezTo>
                      <a:pt x="110" y="90"/>
                      <a:pt x="110" y="90"/>
                      <a:pt x="110" y="90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3" y="115"/>
                      <a:pt x="104" y="121"/>
                      <a:pt x="95" y="126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59" y="114"/>
                      <a:pt x="59" y="114"/>
                      <a:pt x="59" y="114"/>
                    </a:cubicBezTo>
                    <a:cubicBezTo>
                      <a:pt x="50" y="129"/>
                      <a:pt x="50" y="129"/>
                      <a:pt x="50" y="129"/>
                    </a:cubicBezTo>
                    <a:cubicBezTo>
                      <a:pt x="37" y="124"/>
                      <a:pt x="25" y="116"/>
                      <a:pt x="17" y="104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8" y="51"/>
                      <a:pt x="12" y="42"/>
                      <a:pt x="17" y="3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7" y="8"/>
                      <a:pt x="63" y="7"/>
                      <a:pt x="69" y="7"/>
                    </a:cubicBezTo>
                    <a:cubicBezTo>
                      <a:pt x="73" y="7"/>
                      <a:pt x="78" y="7"/>
                      <a:pt x="82" y="8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7" y="43"/>
                      <a:pt x="131" y="54"/>
                      <a:pt x="131" y="65"/>
                    </a:cubicBezTo>
                    <a:lnTo>
                      <a:pt x="124" y="65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0" name="Freeform 295"/>
              <p:cNvSpPr>
                <a:spLocks/>
              </p:cNvSpPr>
              <p:nvPr/>
            </p:nvSpPr>
            <p:spPr bwMode="auto">
              <a:xfrm>
                <a:off x="4916549" y="2288628"/>
                <a:ext cx="99660" cy="7918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21"/>
                  </a:cxn>
                  <a:cxn ang="0">
                    <a:pos x="13" y="44"/>
                  </a:cxn>
                  <a:cxn ang="0">
                    <a:pos x="38" y="44"/>
                  </a:cxn>
                  <a:cxn ang="0">
                    <a:pos x="51" y="21"/>
                  </a:cxn>
                  <a:cxn ang="0">
                    <a:pos x="38" y="0"/>
                  </a:cxn>
                  <a:cxn ang="0">
                    <a:pos x="13" y="0"/>
                  </a:cxn>
                </a:cxnLst>
                <a:rect l="0" t="0" r="r" b="b"/>
                <a:pathLst>
                  <a:path w="51" h="44">
                    <a:moveTo>
                      <a:pt x="13" y="0"/>
                    </a:moveTo>
                    <a:lnTo>
                      <a:pt x="0" y="21"/>
                    </a:lnTo>
                    <a:lnTo>
                      <a:pt x="13" y="44"/>
                    </a:lnTo>
                    <a:lnTo>
                      <a:pt x="38" y="44"/>
                    </a:lnTo>
                    <a:lnTo>
                      <a:pt x="51" y="21"/>
                    </a:lnTo>
                    <a:lnTo>
                      <a:pt x="38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1" name="Freeform 296"/>
              <p:cNvSpPr>
                <a:spLocks/>
              </p:cNvSpPr>
              <p:nvPr/>
            </p:nvSpPr>
            <p:spPr bwMode="auto">
              <a:xfrm>
                <a:off x="748429" y="4333113"/>
                <a:ext cx="175870" cy="68389"/>
              </a:xfrm>
              <a:custGeom>
                <a:avLst/>
                <a:gdLst/>
                <a:ahLst/>
                <a:cxnLst>
                  <a:cxn ang="0">
                    <a:pos x="46" y="38"/>
                  </a:cxn>
                  <a:cxn ang="0">
                    <a:pos x="90" y="0"/>
                  </a:cxn>
                  <a:cxn ang="0">
                    <a:pos x="0" y="0"/>
                  </a:cxn>
                  <a:cxn ang="0">
                    <a:pos x="46" y="38"/>
                  </a:cxn>
                </a:cxnLst>
                <a:rect l="0" t="0" r="r" b="b"/>
                <a:pathLst>
                  <a:path w="90" h="38">
                    <a:moveTo>
                      <a:pt x="46" y="38"/>
                    </a:moveTo>
                    <a:lnTo>
                      <a:pt x="90" y="0"/>
                    </a:lnTo>
                    <a:lnTo>
                      <a:pt x="0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2" name="Freeform 297"/>
              <p:cNvSpPr>
                <a:spLocks/>
              </p:cNvSpPr>
              <p:nvPr/>
            </p:nvSpPr>
            <p:spPr bwMode="auto">
              <a:xfrm>
                <a:off x="742566" y="4338512"/>
                <a:ext cx="189549" cy="100784"/>
              </a:xfrm>
              <a:custGeom>
                <a:avLst/>
                <a:gdLst/>
                <a:ahLst/>
                <a:cxnLst>
                  <a:cxn ang="0">
                    <a:pos x="49" y="41"/>
                  </a:cxn>
                  <a:cxn ang="0">
                    <a:pos x="0" y="0"/>
                  </a:cxn>
                  <a:cxn ang="0">
                    <a:pos x="0" y="56"/>
                  </a:cxn>
                  <a:cxn ang="0">
                    <a:pos x="97" y="56"/>
                  </a:cxn>
                  <a:cxn ang="0">
                    <a:pos x="97" y="0"/>
                  </a:cxn>
                  <a:cxn ang="0">
                    <a:pos x="49" y="41"/>
                  </a:cxn>
                </a:cxnLst>
                <a:rect l="0" t="0" r="r" b="b"/>
                <a:pathLst>
                  <a:path w="97" h="56">
                    <a:moveTo>
                      <a:pt x="49" y="41"/>
                    </a:moveTo>
                    <a:lnTo>
                      <a:pt x="0" y="0"/>
                    </a:lnTo>
                    <a:lnTo>
                      <a:pt x="0" y="56"/>
                    </a:lnTo>
                    <a:lnTo>
                      <a:pt x="97" y="56"/>
                    </a:lnTo>
                    <a:lnTo>
                      <a:pt x="97" y="0"/>
                    </a:lnTo>
                    <a:lnTo>
                      <a:pt x="49" y="41"/>
                    </a:ln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3" name="Freeform 298"/>
              <p:cNvSpPr>
                <a:spLocks noEditPoints="1"/>
              </p:cNvSpPr>
              <p:nvPr/>
            </p:nvSpPr>
            <p:spPr bwMode="auto">
              <a:xfrm>
                <a:off x="3200839" y="2171646"/>
                <a:ext cx="300933" cy="278957"/>
              </a:xfrm>
              <a:custGeom>
                <a:avLst/>
                <a:gdLst/>
                <a:ahLst/>
                <a:cxnLst>
                  <a:cxn ang="0">
                    <a:pos x="85" y="0"/>
                  </a:cxn>
                  <a:cxn ang="0">
                    <a:pos x="0" y="86"/>
                  </a:cxn>
                  <a:cxn ang="0">
                    <a:pos x="4" y="112"/>
                  </a:cxn>
                  <a:cxn ang="0">
                    <a:pos x="58" y="116"/>
                  </a:cxn>
                  <a:cxn ang="0">
                    <a:pos x="57" y="166"/>
                  </a:cxn>
                  <a:cxn ang="0">
                    <a:pos x="85" y="171"/>
                  </a:cxn>
                  <a:cxn ang="0">
                    <a:pos x="171" y="86"/>
                  </a:cxn>
                  <a:cxn ang="0">
                    <a:pos x="85" y="0"/>
                  </a:cxn>
                  <a:cxn ang="0">
                    <a:pos x="127" y="29"/>
                  </a:cxn>
                  <a:cxn ang="0">
                    <a:pos x="144" y="44"/>
                  </a:cxn>
                  <a:cxn ang="0">
                    <a:pos x="127" y="59"/>
                  </a:cxn>
                  <a:cxn ang="0">
                    <a:pos x="109" y="44"/>
                  </a:cxn>
                  <a:cxn ang="0">
                    <a:pos x="127" y="29"/>
                  </a:cxn>
                  <a:cxn ang="0">
                    <a:pos x="27" y="91"/>
                  </a:cxn>
                  <a:cxn ang="0">
                    <a:pos x="9" y="76"/>
                  </a:cxn>
                  <a:cxn ang="0">
                    <a:pos x="27" y="61"/>
                  </a:cxn>
                  <a:cxn ang="0">
                    <a:pos x="45" y="76"/>
                  </a:cxn>
                  <a:cxn ang="0">
                    <a:pos x="27" y="91"/>
                  </a:cxn>
                  <a:cxn ang="0">
                    <a:pos x="48" y="57"/>
                  </a:cxn>
                  <a:cxn ang="0">
                    <a:pos x="30" y="42"/>
                  </a:cxn>
                  <a:cxn ang="0">
                    <a:pos x="48" y="27"/>
                  </a:cxn>
                  <a:cxn ang="0">
                    <a:pos x="65" y="42"/>
                  </a:cxn>
                  <a:cxn ang="0">
                    <a:pos x="48" y="57"/>
                  </a:cxn>
                  <a:cxn ang="0">
                    <a:pos x="69" y="24"/>
                  </a:cxn>
                  <a:cxn ang="0">
                    <a:pos x="87" y="9"/>
                  </a:cxn>
                  <a:cxn ang="0">
                    <a:pos x="104" y="24"/>
                  </a:cxn>
                  <a:cxn ang="0">
                    <a:pos x="87" y="39"/>
                  </a:cxn>
                  <a:cxn ang="0">
                    <a:pos x="69" y="24"/>
                  </a:cxn>
                  <a:cxn ang="0">
                    <a:pos x="99" y="159"/>
                  </a:cxn>
                  <a:cxn ang="0">
                    <a:pos x="82" y="144"/>
                  </a:cxn>
                  <a:cxn ang="0">
                    <a:pos x="99" y="129"/>
                  </a:cxn>
                  <a:cxn ang="0">
                    <a:pos x="117" y="144"/>
                  </a:cxn>
                  <a:cxn ang="0">
                    <a:pos x="99" y="159"/>
                  </a:cxn>
                  <a:cxn ang="0">
                    <a:pos x="135" y="133"/>
                  </a:cxn>
                  <a:cxn ang="0">
                    <a:pos x="117" y="118"/>
                  </a:cxn>
                  <a:cxn ang="0">
                    <a:pos x="135" y="103"/>
                  </a:cxn>
                  <a:cxn ang="0">
                    <a:pos x="152" y="118"/>
                  </a:cxn>
                  <a:cxn ang="0">
                    <a:pos x="135" y="133"/>
                  </a:cxn>
                  <a:cxn ang="0">
                    <a:pos x="144" y="96"/>
                  </a:cxn>
                  <a:cxn ang="0">
                    <a:pos x="127" y="81"/>
                  </a:cxn>
                  <a:cxn ang="0">
                    <a:pos x="144" y="66"/>
                  </a:cxn>
                  <a:cxn ang="0">
                    <a:pos x="162" y="81"/>
                  </a:cxn>
                  <a:cxn ang="0">
                    <a:pos x="144" y="96"/>
                  </a:cxn>
                </a:cxnLst>
                <a:rect l="0" t="0" r="r" b="b"/>
                <a:pathLst>
                  <a:path w="171" h="171">
                    <a:moveTo>
                      <a:pt x="85" y="0"/>
                    </a:moveTo>
                    <a:cubicBezTo>
                      <a:pt x="38" y="0"/>
                      <a:pt x="0" y="39"/>
                      <a:pt x="0" y="86"/>
                    </a:cubicBezTo>
                    <a:cubicBezTo>
                      <a:pt x="0" y="96"/>
                      <a:pt x="1" y="102"/>
                      <a:pt x="4" y="112"/>
                    </a:cubicBezTo>
                    <a:cubicBezTo>
                      <a:pt x="10" y="130"/>
                      <a:pt x="44" y="96"/>
                      <a:pt x="58" y="116"/>
                    </a:cubicBezTo>
                    <a:cubicBezTo>
                      <a:pt x="72" y="136"/>
                      <a:pt x="26" y="154"/>
                      <a:pt x="57" y="166"/>
                    </a:cubicBezTo>
                    <a:cubicBezTo>
                      <a:pt x="71" y="170"/>
                      <a:pt x="75" y="171"/>
                      <a:pt x="85" y="171"/>
                    </a:cubicBezTo>
                    <a:cubicBezTo>
                      <a:pt x="132" y="171"/>
                      <a:pt x="171" y="133"/>
                      <a:pt x="171" y="86"/>
                    </a:cubicBezTo>
                    <a:cubicBezTo>
                      <a:pt x="171" y="39"/>
                      <a:pt x="132" y="0"/>
                      <a:pt x="85" y="0"/>
                    </a:cubicBezTo>
                    <a:close/>
                    <a:moveTo>
                      <a:pt x="127" y="29"/>
                    </a:moveTo>
                    <a:cubicBezTo>
                      <a:pt x="136" y="29"/>
                      <a:pt x="144" y="36"/>
                      <a:pt x="144" y="44"/>
                    </a:cubicBezTo>
                    <a:cubicBezTo>
                      <a:pt x="144" y="52"/>
                      <a:pt x="136" y="59"/>
                      <a:pt x="127" y="59"/>
                    </a:cubicBezTo>
                    <a:cubicBezTo>
                      <a:pt x="117" y="59"/>
                      <a:pt x="109" y="52"/>
                      <a:pt x="109" y="44"/>
                    </a:cubicBezTo>
                    <a:cubicBezTo>
                      <a:pt x="109" y="36"/>
                      <a:pt x="117" y="29"/>
                      <a:pt x="127" y="29"/>
                    </a:cubicBezTo>
                    <a:close/>
                    <a:moveTo>
                      <a:pt x="27" y="91"/>
                    </a:moveTo>
                    <a:cubicBezTo>
                      <a:pt x="17" y="91"/>
                      <a:pt x="9" y="84"/>
                      <a:pt x="9" y="76"/>
                    </a:cubicBezTo>
                    <a:cubicBezTo>
                      <a:pt x="9" y="68"/>
                      <a:pt x="17" y="61"/>
                      <a:pt x="27" y="61"/>
                    </a:cubicBezTo>
                    <a:cubicBezTo>
                      <a:pt x="37" y="61"/>
                      <a:pt x="45" y="68"/>
                      <a:pt x="45" y="76"/>
                    </a:cubicBezTo>
                    <a:cubicBezTo>
                      <a:pt x="45" y="84"/>
                      <a:pt x="37" y="91"/>
                      <a:pt x="27" y="91"/>
                    </a:cubicBezTo>
                    <a:close/>
                    <a:moveTo>
                      <a:pt x="48" y="57"/>
                    </a:moveTo>
                    <a:cubicBezTo>
                      <a:pt x="38" y="57"/>
                      <a:pt x="30" y="50"/>
                      <a:pt x="30" y="42"/>
                    </a:cubicBezTo>
                    <a:cubicBezTo>
                      <a:pt x="30" y="33"/>
                      <a:pt x="38" y="27"/>
                      <a:pt x="48" y="27"/>
                    </a:cubicBezTo>
                    <a:cubicBezTo>
                      <a:pt x="57" y="27"/>
                      <a:pt x="65" y="33"/>
                      <a:pt x="65" y="42"/>
                    </a:cubicBezTo>
                    <a:cubicBezTo>
                      <a:pt x="65" y="50"/>
                      <a:pt x="57" y="57"/>
                      <a:pt x="48" y="57"/>
                    </a:cubicBezTo>
                    <a:close/>
                    <a:moveTo>
                      <a:pt x="69" y="24"/>
                    </a:moveTo>
                    <a:cubicBezTo>
                      <a:pt x="69" y="16"/>
                      <a:pt x="77" y="9"/>
                      <a:pt x="87" y="9"/>
                    </a:cubicBezTo>
                    <a:cubicBezTo>
                      <a:pt x="96" y="9"/>
                      <a:pt x="104" y="16"/>
                      <a:pt x="104" y="24"/>
                    </a:cubicBezTo>
                    <a:cubicBezTo>
                      <a:pt x="104" y="33"/>
                      <a:pt x="96" y="39"/>
                      <a:pt x="87" y="39"/>
                    </a:cubicBezTo>
                    <a:cubicBezTo>
                      <a:pt x="77" y="39"/>
                      <a:pt x="69" y="33"/>
                      <a:pt x="69" y="24"/>
                    </a:cubicBezTo>
                    <a:close/>
                    <a:moveTo>
                      <a:pt x="99" y="159"/>
                    </a:moveTo>
                    <a:cubicBezTo>
                      <a:pt x="90" y="159"/>
                      <a:pt x="82" y="152"/>
                      <a:pt x="82" y="144"/>
                    </a:cubicBezTo>
                    <a:cubicBezTo>
                      <a:pt x="82" y="136"/>
                      <a:pt x="90" y="129"/>
                      <a:pt x="99" y="129"/>
                    </a:cubicBezTo>
                    <a:cubicBezTo>
                      <a:pt x="109" y="129"/>
                      <a:pt x="117" y="136"/>
                      <a:pt x="117" y="144"/>
                    </a:cubicBezTo>
                    <a:cubicBezTo>
                      <a:pt x="117" y="152"/>
                      <a:pt x="109" y="159"/>
                      <a:pt x="99" y="159"/>
                    </a:cubicBezTo>
                    <a:close/>
                    <a:moveTo>
                      <a:pt x="135" y="133"/>
                    </a:moveTo>
                    <a:cubicBezTo>
                      <a:pt x="125" y="133"/>
                      <a:pt x="117" y="127"/>
                      <a:pt x="117" y="118"/>
                    </a:cubicBezTo>
                    <a:cubicBezTo>
                      <a:pt x="117" y="110"/>
                      <a:pt x="125" y="103"/>
                      <a:pt x="135" y="103"/>
                    </a:cubicBezTo>
                    <a:cubicBezTo>
                      <a:pt x="144" y="103"/>
                      <a:pt x="152" y="110"/>
                      <a:pt x="152" y="118"/>
                    </a:cubicBezTo>
                    <a:cubicBezTo>
                      <a:pt x="152" y="127"/>
                      <a:pt x="144" y="133"/>
                      <a:pt x="135" y="133"/>
                    </a:cubicBezTo>
                    <a:close/>
                    <a:moveTo>
                      <a:pt x="144" y="96"/>
                    </a:moveTo>
                    <a:cubicBezTo>
                      <a:pt x="134" y="96"/>
                      <a:pt x="127" y="89"/>
                      <a:pt x="127" y="81"/>
                    </a:cubicBezTo>
                    <a:cubicBezTo>
                      <a:pt x="127" y="72"/>
                      <a:pt x="134" y="66"/>
                      <a:pt x="144" y="66"/>
                    </a:cubicBezTo>
                    <a:cubicBezTo>
                      <a:pt x="154" y="66"/>
                      <a:pt x="162" y="72"/>
                      <a:pt x="162" y="81"/>
                    </a:cubicBezTo>
                    <a:cubicBezTo>
                      <a:pt x="162" y="89"/>
                      <a:pt x="154" y="96"/>
                      <a:pt x="144" y="96"/>
                    </a:cubicBezTo>
                    <a:close/>
                  </a:path>
                </a:pathLst>
              </a:custGeom>
              <a:solidFill>
                <a:srgbClr val="C7C8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14" name="Oval 30"/>
              <p:cNvSpPr>
                <a:spLocks noChangeArrowheads="1"/>
              </p:cNvSpPr>
              <p:nvPr/>
            </p:nvSpPr>
            <p:spPr bwMode="auto">
              <a:xfrm>
                <a:off x="953605" y="3960570"/>
                <a:ext cx="361511" cy="3347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11922" y="1988558"/>
              <a:ext cx="895416" cy="895416"/>
              <a:chOff x="5675954" y="2249137"/>
              <a:chExt cx="648072" cy="64807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1" name="Freeform 428"/>
              <p:cNvSpPr>
                <a:spLocks/>
              </p:cNvSpPr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7198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701891" y="1886754"/>
              <a:ext cx="860620" cy="860620"/>
              <a:chOff x="4792557" y="2249137"/>
              <a:chExt cx="648072" cy="64807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9" name="Freeform 70"/>
              <p:cNvSpPr>
                <a:spLocks noEditPoints="1"/>
              </p:cNvSpPr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288000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28343">
                  <a:lnSpc>
                    <a:spcPct val="150000"/>
                  </a:lnSpc>
                </a:pPr>
                <a:endParaRPr lang="en-GB" sz="3599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54283" y="3903848"/>
              <a:ext cx="504720" cy="504720"/>
              <a:chOff x="3909160" y="2249137"/>
              <a:chExt cx="648072" cy="648072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7" name="university7"/>
              <p:cNvSpPr>
                <a:spLocks/>
              </p:cNvSpPr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586244" y="3317071"/>
              <a:ext cx="504720" cy="504720"/>
              <a:chOff x="6559351" y="2249137"/>
              <a:chExt cx="648072" cy="648072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6559351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" name="AutoShape 75"/>
              <p:cNvSpPr>
                <a:spLocks/>
              </p:cNvSpPr>
              <p:nvPr/>
            </p:nvSpPr>
            <p:spPr bwMode="auto">
              <a:xfrm>
                <a:off x="6693241" y="2390028"/>
                <a:ext cx="380293" cy="366291"/>
              </a:xfrm>
              <a:custGeom>
                <a:avLst/>
                <a:gdLst>
                  <a:gd name="connsiteX0" fmla="*/ 0 w 582235"/>
                  <a:gd name="connsiteY0" fmla="*/ 404481 h 606722"/>
                  <a:gd name="connsiteX1" fmla="*/ 101261 w 582235"/>
                  <a:gd name="connsiteY1" fmla="*/ 404481 h 606722"/>
                  <a:gd name="connsiteX2" fmla="*/ 101261 w 582235"/>
                  <a:gd name="connsiteY2" fmla="*/ 606722 h 606722"/>
                  <a:gd name="connsiteX3" fmla="*/ 0 w 582235"/>
                  <a:gd name="connsiteY3" fmla="*/ 606722 h 606722"/>
                  <a:gd name="connsiteX4" fmla="*/ 151927 w 582235"/>
                  <a:gd name="connsiteY4" fmla="*/ 328623 h 606722"/>
                  <a:gd name="connsiteX5" fmla="*/ 253188 w 582235"/>
                  <a:gd name="connsiteY5" fmla="*/ 328623 h 606722"/>
                  <a:gd name="connsiteX6" fmla="*/ 253188 w 582235"/>
                  <a:gd name="connsiteY6" fmla="*/ 606722 h 606722"/>
                  <a:gd name="connsiteX7" fmla="*/ 151927 w 582235"/>
                  <a:gd name="connsiteY7" fmla="*/ 606722 h 606722"/>
                  <a:gd name="connsiteX8" fmla="*/ 303855 w 582235"/>
                  <a:gd name="connsiteY8" fmla="*/ 252766 h 606722"/>
                  <a:gd name="connsiteX9" fmla="*/ 405046 w 582235"/>
                  <a:gd name="connsiteY9" fmla="*/ 252766 h 606722"/>
                  <a:gd name="connsiteX10" fmla="*/ 405046 w 582235"/>
                  <a:gd name="connsiteY10" fmla="*/ 606722 h 606722"/>
                  <a:gd name="connsiteX11" fmla="*/ 303855 w 582235"/>
                  <a:gd name="connsiteY11" fmla="*/ 606722 h 606722"/>
                  <a:gd name="connsiteX12" fmla="*/ 455711 w 582235"/>
                  <a:gd name="connsiteY12" fmla="*/ 202241 h 606722"/>
                  <a:gd name="connsiteX13" fmla="*/ 556972 w 582235"/>
                  <a:gd name="connsiteY13" fmla="*/ 202241 h 606722"/>
                  <a:gd name="connsiteX14" fmla="*/ 556972 w 582235"/>
                  <a:gd name="connsiteY14" fmla="*/ 606722 h 606722"/>
                  <a:gd name="connsiteX15" fmla="*/ 455711 w 582235"/>
                  <a:gd name="connsiteY15" fmla="*/ 606722 h 606722"/>
                  <a:gd name="connsiteX16" fmla="*/ 455697 w 582235"/>
                  <a:gd name="connsiteY16" fmla="*/ 0 h 606722"/>
                  <a:gd name="connsiteX17" fmla="*/ 556785 w 582235"/>
                  <a:gd name="connsiteY17" fmla="*/ 0 h 606722"/>
                  <a:gd name="connsiteX18" fmla="*/ 556874 w 582235"/>
                  <a:gd name="connsiteY18" fmla="*/ 0 h 606722"/>
                  <a:gd name="connsiteX19" fmla="*/ 556963 w 582235"/>
                  <a:gd name="connsiteY19" fmla="*/ 0 h 606722"/>
                  <a:gd name="connsiteX20" fmla="*/ 557675 w 582235"/>
                  <a:gd name="connsiteY20" fmla="*/ 0 h 606722"/>
                  <a:gd name="connsiteX21" fmla="*/ 559366 w 582235"/>
                  <a:gd name="connsiteY21" fmla="*/ 89 h 606722"/>
                  <a:gd name="connsiteX22" fmla="*/ 560611 w 582235"/>
                  <a:gd name="connsiteY22" fmla="*/ 267 h 606722"/>
                  <a:gd name="connsiteX23" fmla="*/ 561857 w 582235"/>
                  <a:gd name="connsiteY23" fmla="*/ 444 h 606722"/>
                  <a:gd name="connsiteX24" fmla="*/ 563192 w 582235"/>
                  <a:gd name="connsiteY24" fmla="*/ 800 h 606722"/>
                  <a:gd name="connsiteX25" fmla="*/ 564171 w 582235"/>
                  <a:gd name="connsiteY25" fmla="*/ 1067 h 606722"/>
                  <a:gd name="connsiteX26" fmla="*/ 565506 w 582235"/>
                  <a:gd name="connsiteY26" fmla="*/ 1511 h 606722"/>
                  <a:gd name="connsiteX27" fmla="*/ 566574 w 582235"/>
                  <a:gd name="connsiteY27" fmla="*/ 1867 h 606722"/>
                  <a:gd name="connsiteX28" fmla="*/ 567730 w 582235"/>
                  <a:gd name="connsiteY28" fmla="*/ 2400 h 606722"/>
                  <a:gd name="connsiteX29" fmla="*/ 568798 w 582235"/>
                  <a:gd name="connsiteY29" fmla="*/ 2933 h 606722"/>
                  <a:gd name="connsiteX30" fmla="*/ 569777 w 582235"/>
                  <a:gd name="connsiteY30" fmla="*/ 3467 h 606722"/>
                  <a:gd name="connsiteX31" fmla="*/ 570934 w 582235"/>
                  <a:gd name="connsiteY31" fmla="*/ 4178 h 606722"/>
                  <a:gd name="connsiteX32" fmla="*/ 571824 w 582235"/>
                  <a:gd name="connsiteY32" fmla="*/ 4800 h 606722"/>
                  <a:gd name="connsiteX33" fmla="*/ 572891 w 582235"/>
                  <a:gd name="connsiteY33" fmla="*/ 5689 h 606722"/>
                  <a:gd name="connsiteX34" fmla="*/ 573781 w 582235"/>
                  <a:gd name="connsiteY34" fmla="*/ 6489 h 606722"/>
                  <a:gd name="connsiteX35" fmla="*/ 574760 w 582235"/>
                  <a:gd name="connsiteY35" fmla="*/ 7289 h 606722"/>
                  <a:gd name="connsiteX36" fmla="*/ 575917 w 582235"/>
                  <a:gd name="connsiteY36" fmla="*/ 8533 h 606722"/>
                  <a:gd name="connsiteX37" fmla="*/ 576451 w 582235"/>
                  <a:gd name="connsiteY37" fmla="*/ 9066 h 606722"/>
                  <a:gd name="connsiteX38" fmla="*/ 576451 w 582235"/>
                  <a:gd name="connsiteY38" fmla="*/ 9155 h 606722"/>
                  <a:gd name="connsiteX39" fmla="*/ 577964 w 582235"/>
                  <a:gd name="connsiteY39" fmla="*/ 11200 h 606722"/>
                  <a:gd name="connsiteX40" fmla="*/ 578053 w 582235"/>
                  <a:gd name="connsiteY40" fmla="*/ 11289 h 606722"/>
                  <a:gd name="connsiteX41" fmla="*/ 579209 w 582235"/>
                  <a:gd name="connsiteY41" fmla="*/ 13244 h 606722"/>
                  <a:gd name="connsiteX42" fmla="*/ 579743 w 582235"/>
                  <a:gd name="connsiteY42" fmla="*/ 14222 h 606722"/>
                  <a:gd name="connsiteX43" fmla="*/ 580277 w 582235"/>
                  <a:gd name="connsiteY43" fmla="*/ 15555 h 606722"/>
                  <a:gd name="connsiteX44" fmla="*/ 580722 w 582235"/>
                  <a:gd name="connsiteY44" fmla="*/ 16711 h 606722"/>
                  <a:gd name="connsiteX45" fmla="*/ 581167 w 582235"/>
                  <a:gd name="connsiteY45" fmla="*/ 17866 h 606722"/>
                  <a:gd name="connsiteX46" fmla="*/ 581523 w 582235"/>
                  <a:gd name="connsiteY46" fmla="*/ 19199 h 606722"/>
                  <a:gd name="connsiteX47" fmla="*/ 581790 w 582235"/>
                  <a:gd name="connsiteY47" fmla="*/ 20266 h 606722"/>
                  <a:gd name="connsiteX48" fmla="*/ 582146 w 582235"/>
                  <a:gd name="connsiteY48" fmla="*/ 22488 h 606722"/>
                  <a:gd name="connsiteX49" fmla="*/ 582146 w 582235"/>
                  <a:gd name="connsiteY49" fmla="*/ 22666 h 606722"/>
                  <a:gd name="connsiteX50" fmla="*/ 582235 w 582235"/>
                  <a:gd name="connsiteY50" fmla="*/ 25244 h 606722"/>
                  <a:gd name="connsiteX51" fmla="*/ 582235 w 582235"/>
                  <a:gd name="connsiteY51" fmla="*/ 126396 h 606722"/>
                  <a:gd name="connsiteX52" fmla="*/ 556963 w 582235"/>
                  <a:gd name="connsiteY52" fmla="*/ 151728 h 606722"/>
                  <a:gd name="connsiteX53" fmla="*/ 531691 w 582235"/>
                  <a:gd name="connsiteY53" fmla="*/ 126396 h 606722"/>
                  <a:gd name="connsiteX54" fmla="*/ 531691 w 582235"/>
                  <a:gd name="connsiteY54" fmla="*/ 79286 h 606722"/>
                  <a:gd name="connsiteX55" fmla="*/ 421260 w 582235"/>
                  <a:gd name="connsiteY55" fmla="*/ 171106 h 606722"/>
                  <a:gd name="connsiteX56" fmla="*/ 385666 w 582235"/>
                  <a:gd name="connsiteY56" fmla="*/ 167906 h 606722"/>
                  <a:gd name="connsiteX57" fmla="*/ 388869 w 582235"/>
                  <a:gd name="connsiteY57" fmla="*/ 132262 h 606722"/>
                  <a:gd name="connsiteX58" fmla="*/ 487020 w 582235"/>
                  <a:gd name="connsiteY58" fmla="*/ 50576 h 606722"/>
                  <a:gd name="connsiteX59" fmla="*/ 455697 w 582235"/>
                  <a:gd name="connsiteY59" fmla="*/ 50576 h 606722"/>
                  <a:gd name="connsiteX60" fmla="*/ 430425 w 582235"/>
                  <a:gd name="connsiteY60" fmla="*/ 25244 h 606722"/>
                  <a:gd name="connsiteX61" fmla="*/ 455697 w 582235"/>
                  <a:gd name="connsiteY6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82235" h="606722">
                    <a:moveTo>
                      <a:pt x="0" y="404481"/>
                    </a:moveTo>
                    <a:lnTo>
                      <a:pt x="101261" y="404481"/>
                    </a:lnTo>
                    <a:lnTo>
                      <a:pt x="101261" y="606722"/>
                    </a:lnTo>
                    <a:lnTo>
                      <a:pt x="0" y="606722"/>
                    </a:lnTo>
                    <a:close/>
                    <a:moveTo>
                      <a:pt x="151927" y="328623"/>
                    </a:moveTo>
                    <a:lnTo>
                      <a:pt x="253188" y="328623"/>
                    </a:lnTo>
                    <a:lnTo>
                      <a:pt x="253188" y="606722"/>
                    </a:lnTo>
                    <a:lnTo>
                      <a:pt x="151927" y="606722"/>
                    </a:lnTo>
                    <a:close/>
                    <a:moveTo>
                      <a:pt x="303855" y="252766"/>
                    </a:moveTo>
                    <a:lnTo>
                      <a:pt x="405046" y="252766"/>
                    </a:lnTo>
                    <a:lnTo>
                      <a:pt x="405046" y="606722"/>
                    </a:lnTo>
                    <a:lnTo>
                      <a:pt x="303855" y="606722"/>
                    </a:lnTo>
                    <a:close/>
                    <a:moveTo>
                      <a:pt x="455711" y="202241"/>
                    </a:moveTo>
                    <a:lnTo>
                      <a:pt x="556972" y="202241"/>
                    </a:lnTo>
                    <a:lnTo>
                      <a:pt x="556972" y="606722"/>
                    </a:lnTo>
                    <a:lnTo>
                      <a:pt x="455711" y="606722"/>
                    </a:lnTo>
                    <a:close/>
                    <a:moveTo>
                      <a:pt x="455697" y="0"/>
                    </a:moveTo>
                    <a:lnTo>
                      <a:pt x="556785" y="0"/>
                    </a:lnTo>
                    <a:lnTo>
                      <a:pt x="556874" y="0"/>
                    </a:lnTo>
                    <a:lnTo>
                      <a:pt x="556963" y="0"/>
                    </a:lnTo>
                    <a:cubicBezTo>
                      <a:pt x="557230" y="0"/>
                      <a:pt x="557408" y="0"/>
                      <a:pt x="557675" y="0"/>
                    </a:cubicBezTo>
                    <a:cubicBezTo>
                      <a:pt x="558298" y="89"/>
                      <a:pt x="558832" y="89"/>
                      <a:pt x="559366" y="89"/>
                    </a:cubicBezTo>
                    <a:cubicBezTo>
                      <a:pt x="559811" y="178"/>
                      <a:pt x="560256" y="267"/>
                      <a:pt x="560611" y="267"/>
                    </a:cubicBezTo>
                    <a:cubicBezTo>
                      <a:pt x="561056" y="356"/>
                      <a:pt x="561412" y="444"/>
                      <a:pt x="561857" y="444"/>
                    </a:cubicBezTo>
                    <a:cubicBezTo>
                      <a:pt x="562302" y="533"/>
                      <a:pt x="562747" y="711"/>
                      <a:pt x="563192" y="800"/>
                    </a:cubicBezTo>
                    <a:cubicBezTo>
                      <a:pt x="563548" y="889"/>
                      <a:pt x="563904" y="978"/>
                      <a:pt x="564171" y="1067"/>
                    </a:cubicBezTo>
                    <a:cubicBezTo>
                      <a:pt x="564616" y="1156"/>
                      <a:pt x="565061" y="1333"/>
                      <a:pt x="565506" y="1511"/>
                    </a:cubicBezTo>
                    <a:cubicBezTo>
                      <a:pt x="565862" y="1600"/>
                      <a:pt x="566218" y="1778"/>
                      <a:pt x="566574" y="1867"/>
                    </a:cubicBezTo>
                    <a:cubicBezTo>
                      <a:pt x="566929" y="2044"/>
                      <a:pt x="567285" y="2222"/>
                      <a:pt x="567730" y="2400"/>
                    </a:cubicBezTo>
                    <a:cubicBezTo>
                      <a:pt x="568086" y="2578"/>
                      <a:pt x="568442" y="2755"/>
                      <a:pt x="568798" y="2933"/>
                    </a:cubicBezTo>
                    <a:cubicBezTo>
                      <a:pt x="569154" y="3111"/>
                      <a:pt x="569421" y="3289"/>
                      <a:pt x="569777" y="3467"/>
                    </a:cubicBezTo>
                    <a:cubicBezTo>
                      <a:pt x="570133" y="3733"/>
                      <a:pt x="570578" y="4000"/>
                      <a:pt x="570934" y="4178"/>
                    </a:cubicBezTo>
                    <a:cubicBezTo>
                      <a:pt x="571201" y="4444"/>
                      <a:pt x="571557" y="4622"/>
                      <a:pt x="571824" y="4800"/>
                    </a:cubicBezTo>
                    <a:cubicBezTo>
                      <a:pt x="572180" y="5155"/>
                      <a:pt x="572536" y="5422"/>
                      <a:pt x="572891" y="5689"/>
                    </a:cubicBezTo>
                    <a:cubicBezTo>
                      <a:pt x="573247" y="5955"/>
                      <a:pt x="573514" y="6222"/>
                      <a:pt x="573781" y="6489"/>
                    </a:cubicBezTo>
                    <a:cubicBezTo>
                      <a:pt x="574137" y="6755"/>
                      <a:pt x="574493" y="7022"/>
                      <a:pt x="574760" y="7289"/>
                    </a:cubicBezTo>
                    <a:cubicBezTo>
                      <a:pt x="575205" y="7733"/>
                      <a:pt x="575561" y="8178"/>
                      <a:pt x="575917" y="8533"/>
                    </a:cubicBezTo>
                    <a:cubicBezTo>
                      <a:pt x="576095" y="8711"/>
                      <a:pt x="576273" y="8889"/>
                      <a:pt x="576451" y="9066"/>
                    </a:cubicBezTo>
                    <a:cubicBezTo>
                      <a:pt x="576451" y="9155"/>
                      <a:pt x="576451" y="9155"/>
                      <a:pt x="576451" y="9155"/>
                    </a:cubicBezTo>
                    <a:cubicBezTo>
                      <a:pt x="576985" y="9777"/>
                      <a:pt x="577519" y="10489"/>
                      <a:pt x="577964" y="11200"/>
                    </a:cubicBezTo>
                    <a:cubicBezTo>
                      <a:pt x="577964" y="11200"/>
                      <a:pt x="578053" y="11289"/>
                      <a:pt x="578053" y="11289"/>
                    </a:cubicBezTo>
                    <a:cubicBezTo>
                      <a:pt x="578498" y="12000"/>
                      <a:pt x="578854" y="12622"/>
                      <a:pt x="579209" y="13244"/>
                    </a:cubicBezTo>
                    <a:cubicBezTo>
                      <a:pt x="579387" y="13600"/>
                      <a:pt x="579565" y="13955"/>
                      <a:pt x="579743" y="14222"/>
                    </a:cubicBezTo>
                    <a:cubicBezTo>
                      <a:pt x="579921" y="14666"/>
                      <a:pt x="580099" y="15111"/>
                      <a:pt x="580277" y="15555"/>
                    </a:cubicBezTo>
                    <a:cubicBezTo>
                      <a:pt x="580455" y="15911"/>
                      <a:pt x="580633" y="16266"/>
                      <a:pt x="580722" y="16711"/>
                    </a:cubicBezTo>
                    <a:cubicBezTo>
                      <a:pt x="580900" y="17066"/>
                      <a:pt x="581078" y="17422"/>
                      <a:pt x="581167" y="17866"/>
                    </a:cubicBezTo>
                    <a:cubicBezTo>
                      <a:pt x="581256" y="18311"/>
                      <a:pt x="581434" y="18755"/>
                      <a:pt x="581523" y="19199"/>
                    </a:cubicBezTo>
                    <a:cubicBezTo>
                      <a:pt x="581612" y="19555"/>
                      <a:pt x="581701" y="19910"/>
                      <a:pt x="581790" y="20266"/>
                    </a:cubicBezTo>
                    <a:cubicBezTo>
                      <a:pt x="581879" y="20977"/>
                      <a:pt x="582057" y="21777"/>
                      <a:pt x="582146" y="22488"/>
                    </a:cubicBezTo>
                    <a:cubicBezTo>
                      <a:pt x="582146" y="22577"/>
                      <a:pt x="582146" y="22666"/>
                      <a:pt x="582146" y="22666"/>
                    </a:cubicBezTo>
                    <a:cubicBezTo>
                      <a:pt x="582235" y="23555"/>
                      <a:pt x="582235" y="24355"/>
                      <a:pt x="582235" y="25244"/>
                    </a:cubicBezTo>
                    <a:lnTo>
                      <a:pt x="582235" y="126396"/>
                    </a:lnTo>
                    <a:cubicBezTo>
                      <a:pt x="582235" y="140351"/>
                      <a:pt x="570934" y="151728"/>
                      <a:pt x="556963" y="151728"/>
                    </a:cubicBezTo>
                    <a:cubicBezTo>
                      <a:pt x="542992" y="151728"/>
                      <a:pt x="531691" y="140351"/>
                      <a:pt x="531691" y="126396"/>
                    </a:cubicBezTo>
                    <a:lnTo>
                      <a:pt x="531691" y="79286"/>
                    </a:lnTo>
                    <a:lnTo>
                      <a:pt x="421260" y="171106"/>
                    </a:lnTo>
                    <a:cubicBezTo>
                      <a:pt x="410582" y="180083"/>
                      <a:pt x="394564" y="178572"/>
                      <a:pt x="385666" y="167906"/>
                    </a:cubicBezTo>
                    <a:cubicBezTo>
                      <a:pt x="376678" y="157150"/>
                      <a:pt x="378191" y="141240"/>
                      <a:pt x="388869" y="132262"/>
                    </a:cubicBezTo>
                    <a:lnTo>
                      <a:pt x="487020" y="50576"/>
                    </a:lnTo>
                    <a:lnTo>
                      <a:pt x="455697" y="50576"/>
                    </a:lnTo>
                    <a:cubicBezTo>
                      <a:pt x="441727" y="50576"/>
                      <a:pt x="430425" y="39288"/>
                      <a:pt x="430425" y="25244"/>
                    </a:cubicBezTo>
                    <a:cubicBezTo>
                      <a:pt x="430425" y="11289"/>
                      <a:pt x="441727" y="0"/>
                      <a:pt x="4556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lIns="121888" tIns="121888" rIns="121888" bIns="121888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6398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组合 315">
            <a:extLst/>
          </p:cNvPr>
          <p:cNvGrpSpPr/>
          <p:nvPr/>
        </p:nvGrpSpPr>
        <p:grpSpPr>
          <a:xfrm>
            <a:off x="5996353" y="2036410"/>
            <a:ext cx="6045697" cy="1765726"/>
            <a:chOff x="-284751" y="2917990"/>
            <a:chExt cx="3150219" cy="1277195"/>
          </a:xfrm>
        </p:grpSpPr>
        <p:sp>
          <p:nvSpPr>
            <p:cNvPr id="317" name="文本框 316">
              <a:extLst/>
            </p:cNvPr>
            <p:cNvSpPr txBox="1"/>
            <p:nvPr/>
          </p:nvSpPr>
          <p:spPr>
            <a:xfrm>
              <a:off x="-284751" y="3399702"/>
              <a:ext cx="3150219" cy="795483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1500" b="1" dirty="0" err="1" smtClean="0">
                  <a:solidFill>
                    <a:schemeClr val="accent1"/>
                  </a:solidFill>
                </a:rPr>
                <a:t>Sceneing</a:t>
              </a:r>
              <a:r>
                <a:rPr lang="en-US" altLang="zh-CN" sz="11500" b="1" dirty="0" smtClean="0">
                  <a:solidFill>
                    <a:schemeClr val="accent1"/>
                  </a:solidFill>
                </a:rPr>
                <a:t> APP</a:t>
              </a:r>
              <a:endParaRPr lang="en-US" altLang="zh-CN" sz="11500" b="1" dirty="0">
                <a:solidFill>
                  <a:schemeClr val="accent1"/>
                </a:solidFill>
              </a:endParaRPr>
            </a:p>
          </p:txBody>
        </p:sp>
        <p:sp>
          <p:nvSpPr>
            <p:cNvPr id="318" name="矩形 317">
              <a:extLst/>
            </p:cNvPr>
            <p:cNvSpPr/>
            <p:nvPr/>
          </p:nvSpPr>
          <p:spPr>
            <a:xfrm>
              <a:off x="0" y="2917990"/>
              <a:ext cx="1251032" cy="326472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/>
              <a:r>
                <a:rPr lang="en-US" altLang="zh-CN" sz="16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REPORT</a:t>
              </a:r>
              <a:endParaRPr lang="en-US" altLang="zh-CN" sz="16600" b="1" noProof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9140590" y="2394194"/>
            <a:ext cx="23798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/>
          <p:nvPr/>
        </p:nvCxnSpPr>
        <p:spPr>
          <a:xfrm>
            <a:off x="6778066" y="3802136"/>
            <a:ext cx="47821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679831" y="3999426"/>
            <a:ext cx="59595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rgbClr val="24292E"/>
                </a:solidFill>
                <a:latin typeface="+mn-ea"/>
              </a:rPr>
              <a:t>一</a:t>
            </a:r>
            <a:r>
              <a:rPr lang="zh-CN" altLang="en-US" sz="1400" dirty="0">
                <a:solidFill>
                  <a:srgbClr val="24292E"/>
                </a:solidFill>
                <a:latin typeface="+mn-ea"/>
              </a:rPr>
              <a:t>款为有拍摄摄像需求的群体提供挑选拍摄场景帮助服务</a:t>
            </a:r>
            <a:r>
              <a:rPr lang="zh-CN" altLang="en-US" sz="1400" dirty="0" smtClean="0">
                <a:solidFill>
                  <a:srgbClr val="24292E"/>
                </a:solidFill>
                <a:latin typeface="+mn-ea"/>
              </a:rPr>
              <a:t>的</a:t>
            </a:r>
            <a:r>
              <a:rPr lang="en-US" altLang="zh-CN" sz="1400" dirty="0">
                <a:solidFill>
                  <a:srgbClr val="24292E"/>
                </a:solidFill>
                <a:latin typeface="+mn-ea"/>
              </a:rPr>
              <a:t>APP</a:t>
            </a:r>
            <a:endParaRPr lang="zh-CN" altLang="en-US" sz="1400" dirty="0">
              <a:latin typeface="+mn-ea"/>
            </a:endParaRPr>
          </a:p>
        </p:txBody>
      </p:sp>
      <p:pic>
        <p:nvPicPr>
          <p:cNvPr id="5" name="劈叉裤衩录音后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50963" y="520456"/>
            <a:ext cx="487363" cy="48736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679831" y="4415596"/>
            <a:ext cx="59595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24292E"/>
                </a:solidFill>
                <a:latin typeface="+mn-ea"/>
              </a:rPr>
              <a:t>171013086 </a:t>
            </a:r>
            <a:r>
              <a:rPr lang="zh-CN" altLang="en-US" sz="1400" dirty="0" smtClean="0">
                <a:solidFill>
                  <a:srgbClr val="24292E"/>
                </a:solidFill>
                <a:latin typeface="+mn-ea"/>
              </a:rPr>
              <a:t>徐嘉慧</a:t>
            </a: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ransition advClick="0" advTm="20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5" name="e7fd25d4-6ed2-42d9-be8a-4ef171ce36d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C6395A3-9C8C-45D0-8449-A24F2597BFE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55588"/>
            <a:ext cx="10845800" cy="2765924"/>
            <a:chOff x="673100" y="2255588"/>
            <a:chExt cx="10845800" cy="2765924"/>
          </a:xfrm>
        </p:grpSpPr>
        <p:sp>
          <p:nvSpPr>
            <p:cNvPr id="6" name="iSļiḓè">
              <a:extLst>
                <a:ext uri="{FF2B5EF4-FFF2-40B4-BE49-F238E27FC236}">
                  <a16:creationId xmlns:a16="http://schemas.microsoft.com/office/drawing/2014/main" id="{35080679-79B5-42C7-A27E-8488743DE835}"/>
                </a:ext>
              </a:extLst>
            </p:cNvPr>
            <p:cNvSpPr/>
            <p:nvPr/>
          </p:nvSpPr>
          <p:spPr bwMode="auto">
            <a:xfrm>
              <a:off x="4975104" y="2648192"/>
              <a:ext cx="2241794" cy="2246336"/>
            </a:xfrm>
            <a:prstGeom prst="ellipse">
              <a:avLst/>
            </a:prstGeom>
            <a:blipFill>
              <a:blip r:embed="rId3"/>
              <a:stretch>
                <a:fillRect l="-25294" r="-25010"/>
              </a:stretch>
            </a:blipFill>
            <a:ln w="5715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7" name="îsḻíḑê">
              <a:extLst>
                <a:ext uri="{FF2B5EF4-FFF2-40B4-BE49-F238E27FC236}">
                  <a16:creationId xmlns:a16="http://schemas.microsoft.com/office/drawing/2014/main" id="{5029185A-28AD-46F2-9B1D-8FE458298B56}"/>
                </a:ext>
              </a:extLst>
            </p:cNvPr>
            <p:cNvGrpSpPr/>
            <p:nvPr/>
          </p:nvGrpSpPr>
          <p:grpSpPr>
            <a:xfrm>
              <a:off x="4644403" y="3837520"/>
              <a:ext cx="1181598" cy="1183992"/>
              <a:chOff x="668200" y="3366079"/>
              <a:chExt cx="1024443" cy="1026521"/>
            </a:xfrm>
          </p:grpSpPr>
          <p:sp>
            <p:nvSpPr>
              <p:cNvPr id="25" name="îśľiḑê">
                <a:extLst>
                  <a:ext uri="{FF2B5EF4-FFF2-40B4-BE49-F238E27FC236}">
                    <a16:creationId xmlns:a16="http://schemas.microsoft.com/office/drawing/2014/main" id="{437B60F3-D7AC-4D06-A238-C14062FD2AD0}"/>
                  </a:ext>
                </a:extLst>
              </p:cNvPr>
              <p:cNvSpPr/>
              <p:nvPr/>
            </p:nvSpPr>
            <p:spPr bwMode="auto">
              <a:xfrm>
                <a:off x="668200" y="3366079"/>
                <a:ext cx="1024443" cy="1026521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6" name="î$lïḍé">
                <a:extLst>
                  <a:ext uri="{FF2B5EF4-FFF2-40B4-BE49-F238E27FC236}">
                    <a16:creationId xmlns:a16="http://schemas.microsoft.com/office/drawing/2014/main" id="{4297CEF0-CF54-44AE-AA85-B8F2E8D0CBA3}"/>
                  </a:ext>
                </a:extLst>
              </p:cNvPr>
              <p:cNvSpPr/>
              <p:nvPr/>
            </p:nvSpPr>
            <p:spPr bwMode="auto">
              <a:xfrm>
                <a:off x="875579" y="3580099"/>
                <a:ext cx="609685" cy="598476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iṧľíďê">
              <a:extLst>
                <a:ext uri="{FF2B5EF4-FFF2-40B4-BE49-F238E27FC236}">
                  <a16:creationId xmlns:a16="http://schemas.microsoft.com/office/drawing/2014/main" id="{00F53917-54DE-4C8A-900E-3DF8E5F50A1E}"/>
                </a:ext>
              </a:extLst>
            </p:cNvPr>
            <p:cNvGrpSpPr/>
            <p:nvPr/>
          </p:nvGrpSpPr>
          <p:grpSpPr>
            <a:xfrm>
              <a:off x="4644403" y="2521208"/>
              <a:ext cx="1181598" cy="1183992"/>
              <a:chOff x="668200" y="3366079"/>
              <a:chExt cx="1024443" cy="1026521"/>
            </a:xfrm>
          </p:grpSpPr>
          <p:sp>
            <p:nvSpPr>
              <p:cNvPr id="23" name="iś1íḓé">
                <a:extLst>
                  <a:ext uri="{FF2B5EF4-FFF2-40B4-BE49-F238E27FC236}">
                    <a16:creationId xmlns:a16="http://schemas.microsoft.com/office/drawing/2014/main" id="{826AC34A-F28E-4DD4-B9E9-0089C4C6F8D2}"/>
                  </a:ext>
                </a:extLst>
              </p:cNvPr>
              <p:cNvSpPr/>
              <p:nvPr/>
            </p:nvSpPr>
            <p:spPr bwMode="auto">
              <a:xfrm>
                <a:off x="668200" y="3366079"/>
                <a:ext cx="1024443" cy="1026521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4" name="îśľiḓê">
                <a:extLst>
                  <a:ext uri="{FF2B5EF4-FFF2-40B4-BE49-F238E27FC236}">
                    <a16:creationId xmlns:a16="http://schemas.microsoft.com/office/drawing/2014/main" id="{025E944D-12DD-45FE-8ABA-E8BBC1101680}"/>
                  </a:ext>
                </a:extLst>
              </p:cNvPr>
              <p:cNvSpPr/>
              <p:nvPr/>
            </p:nvSpPr>
            <p:spPr bwMode="auto">
              <a:xfrm>
                <a:off x="875579" y="3580099"/>
                <a:ext cx="609685" cy="598476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iṧ1iḍè">
              <a:extLst>
                <a:ext uri="{FF2B5EF4-FFF2-40B4-BE49-F238E27FC236}">
                  <a16:creationId xmlns:a16="http://schemas.microsoft.com/office/drawing/2014/main" id="{C17A2A84-F47A-4AE3-8F0F-30F5AC90FAE5}"/>
                </a:ext>
              </a:extLst>
            </p:cNvPr>
            <p:cNvGrpSpPr/>
            <p:nvPr/>
          </p:nvGrpSpPr>
          <p:grpSpPr>
            <a:xfrm>
              <a:off x="6366000" y="3837520"/>
              <a:ext cx="1181598" cy="1183992"/>
              <a:chOff x="668200" y="3366079"/>
              <a:chExt cx="1024443" cy="1026521"/>
            </a:xfrm>
          </p:grpSpPr>
          <p:sp>
            <p:nvSpPr>
              <p:cNvPr id="21" name="ïŝ1iḋé">
                <a:extLst>
                  <a:ext uri="{FF2B5EF4-FFF2-40B4-BE49-F238E27FC236}">
                    <a16:creationId xmlns:a16="http://schemas.microsoft.com/office/drawing/2014/main" id="{CEA03BC5-8AD6-4E26-BB77-DE2D7427D870}"/>
                  </a:ext>
                </a:extLst>
              </p:cNvPr>
              <p:cNvSpPr/>
              <p:nvPr/>
            </p:nvSpPr>
            <p:spPr bwMode="auto">
              <a:xfrm>
                <a:off x="668200" y="3366079"/>
                <a:ext cx="1024443" cy="1026521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2" name="îsḷiḋè">
                <a:extLst>
                  <a:ext uri="{FF2B5EF4-FFF2-40B4-BE49-F238E27FC236}">
                    <a16:creationId xmlns:a16="http://schemas.microsoft.com/office/drawing/2014/main" id="{BB5AED99-9136-403E-A41F-4F17E2CD8CBE}"/>
                  </a:ext>
                </a:extLst>
              </p:cNvPr>
              <p:cNvSpPr/>
              <p:nvPr/>
            </p:nvSpPr>
            <p:spPr bwMode="auto">
              <a:xfrm>
                <a:off x="875579" y="3580099"/>
                <a:ext cx="609685" cy="598476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isḷídé">
              <a:extLst>
                <a:ext uri="{FF2B5EF4-FFF2-40B4-BE49-F238E27FC236}">
                  <a16:creationId xmlns:a16="http://schemas.microsoft.com/office/drawing/2014/main" id="{2B84CC50-CB64-425C-BF99-E8B687CFF739}"/>
                </a:ext>
              </a:extLst>
            </p:cNvPr>
            <p:cNvGrpSpPr/>
            <p:nvPr/>
          </p:nvGrpSpPr>
          <p:grpSpPr>
            <a:xfrm>
              <a:off x="6366000" y="2521208"/>
              <a:ext cx="1181598" cy="1183992"/>
              <a:chOff x="668200" y="3366079"/>
              <a:chExt cx="1024443" cy="1026521"/>
            </a:xfrm>
          </p:grpSpPr>
          <p:sp>
            <p:nvSpPr>
              <p:cNvPr id="19" name="işļídé">
                <a:extLst>
                  <a:ext uri="{FF2B5EF4-FFF2-40B4-BE49-F238E27FC236}">
                    <a16:creationId xmlns:a16="http://schemas.microsoft.com/office/drawing/2014/main" id="{8291EF3C-25E3-4F72-8214-37BF2C5E09CF}"/>
                  </a:ext>
                </a:extLst>
              </p:cNvPr>
              <p:cNvSpPr/>
              <p:nvPr/>
            </p:nvSpPr>
            <p:spPr bwMode="auto">
              <a:xfrm>
                <a:off x="668200" y="3366079"/>
                <a:ext cx="1024443" cy="1026521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0" name="îsļíďe">
                <a:extLst>
                  <a:ext uri="{FF2B5EF4-FFF2-40B4-BE49-F238E27FC236}">
                    <a16:creationId xmlns:a16="http://schemas.microsoft.com/office/drawing/2014/main" id="{A880B981-16A0-4D42-9F57-9AF65FB4C23C}"/>
                  </a:ext>
                </a:extLst>
              </p:cNvPr>
              <p:cNvSpPr/>
              <p:nvPr/>
            </p:nvSpPr>
            <p:spPr bwMode="auto">
              <a:xfrm>
                <a:off x="875579" y="3580099"/>
                <a:ext cx="609685" cy="598476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íṣlïḋè">
              <a:extLst>
                <a:ext uri="{FF2B5EF4-FFF2-40B4-BE49-F238E27FC236}">
                  <a16:creationId xmlns:a16="http://schemas.microsoft.com/office/drawing/2014/main" id="{82289F24-ECE7-4115-A8F5-AE7827943A24}"/>
                </a:ext>
              </a:extLst>
            </p:cNvPr>
            <p:cNvSpPr/>
            <p:nvPr/>
          </p:nvSpPr>
          <p:spPr bwMode="auto">
            <a:xfrm>
              <a:off x="7740134" y="4312494"/>
              <a:ext cx="3778766" cy="69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</a:rPr>
                <a:t>平台上出现用户上传的包含色情暴力等内容的图片，造成不良风气。</a:t>
              </a:r>
              <a:endParaRPr lang="en-US" altLang="zh-CN" sz="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ïṥļîdê">
              <a:extLst>
                <a:ext uri="{FF2B5EF4-FFF2-40B4-BE49-F238E27FC236}">
                  <a16:creationId xmlns:a16="http://schemas.microsoft.com/office/drawing/2014/main" id="{E315EC81-835A-413F-9039-6C627786C432}"/>
                </a:ext>
              </a:extLst>
            </p:cNvPr>
            <p:cNvSpPr txBox="1"/>
            <p:nvPr/>
          </p:nvSpPr>
          <p:spPr bwMode="auto">
            <a:xfrm>
              <a:off x="7740134" y="3821542"/>
              <a:ext cx="377876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>
                  <a:solidFill>
                    <a:schemeClr val="bg1">
                      <a:lumMod val="50000"/>
                    </a:schemeClr>
                  </a:solidFill>
                </a:rPr>
                <a:t>痛点四</a:t>
              </a:r>
              <a:endParaRPr lang="en-US" altLang="zh-CN" sz="2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ïṩḻîḋè">
              <a:extLst>
                <a:ext uri="{FF2B5EF4-FFF2-40B4-BE49-F238E27FC236}">
                  <a16:creationId xmlns:a16="http://schemas.microsoft.com/office/drawing/2014/main" id="{63589C49-A76B-4B42-A59B-9B8534426852}"/>
                </a:ext>
              </a:extLst>
            </p:cNvPr>
            <p:cNvSpPr/>
            <p:nvPr/>
          </p:nvSpPr>
          <p:spPr bwMode="auto">
            <a:xfrm>
              <a:off x="673100" y="4312494"/>
              <a:ext cx="3778766" cy="69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当用户上传图片后，想要查看与该图片同一分类下的其他图片，帮助</a:t>
              </a:r>
              <a:r>
                <a:rPr lang="zh-CN" altLang="en-US" sz="1100" dirty="0" smtClean="0"/>
                <a:t>他挑选场景。</a:t>
              </a:r>
              <a:endParaRPr lang="en-US" altLang="zh-CN" sz="700" dirty="0"/>
            </a:p>
          </p:txBody>
        </p:sp>
        <p:sp>
          <p:nvSpPr>
            <p:cNvPr id="14" name="ï$ḻîḋê">
              <a:extLst>
                <a:ext uri="{FF2B5EF4-FFF2-40B4-BE49-F238E27FC236}">
                  <a16:creationId xmlns:a16="http://schemas.microsoft.com/office/drawing/2014/main" id="{BC6344BB-5436-45B5-91B5-35C176E6714F}"/>
                </a:ext>
              </a:extLst>
            </p:cNvPr>
            <p:cNvSpPr txBox="1"/>
            <p:nvPr/>
          </p:nvSpPr>
          <p:spPr bwMode="auto">
            <a:xfrm>
              <a:off x="673100" y="3821542"/>
              <a:ext cx="377876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/>
                <a:t>痛点二</a:t>
              </a:r>
              <a:endParaRPr lang="en-US" altLang="zh-CN" sz="2000" b="1" dirty="0"/>
            </a:p>
          </p:txBody>
        </p:sp>
        <p:sp>
          <p:nvSpPr>
            <p:cNvPr id="15" name="iṡlïḍé">
              <a:extLst>
                <a:ext uri="{FF2B5EF4-FFF2-40B4-BE49-F238E27FC236}">
                  <a16:creationId xmlns:a16="http://schemas.microsoft.com/office/drawing/2014/main" id="{514B2A01-7A44-4623-ABD0-56C995EB8A25}"/>
                </a:ext>
              </a:extLst>
            </p:cNvPr>
            <p:cNvSpPr/>
            <p:nvPr/>
          </p:nvSpPr>
          <p:spPr bwMode="auto">
            <a:xfrm>
              <a:off x="7740134" y="2746540"/>
              <a:ext cx="3778766" cy="69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用户</a:t>
              </a:r>
              <a:r>
                <a:rPr lang="zh-CN" altLang="en-US" sz="1100" dirty="0"/>
                <a:t>想</a:t>
              </a:r>
              <a:r>
                <a:rPr lang="zh-CN" altLang="en-US" sz="1100" dirty="0" smtClean="0"/>
                <a:t>要寻找可</a:t>
              </a:r>
              <a:r>
                <a:rPr lang="zh-CN" altLang="en-US" sz="1100" dirty="0"/>
                <a:t>替代的场景，营造场景相像的假象。</a:t>
              </a:r>
              <a:endParaRPr lang="en-US" altLang="zh-CN" sz="600" dirty="0"/>
            </a:p>
          </p:txBody>
        </p:sp>
        <p:sp>
          <p:nvSpPr>
            <p:cNvPr id="16" name="iṣḷïḓé">
              <a:extLst>
                <a:ext uri="{FF2B5EF4-FFF2-40B4-BE49-F238E27FC236}">
                  <a16:creationId xmlns:a16="http://schemas.microsoft.com/office/drawing/2014/main" id="{A26C6CAA-DB41-4AF2-A893-CF36E5D722DF}"/>
                </a:ext>
              </a:extLst>
            </p:cNvPr>
            <p:cNvSpPr txBox="1"/>
            <p:nvPr/>
          </p:nvSpPr>
          <p:spPr bwMode="auto">
            <a:xfrm>
              <a:off x="7740134" y="2255588"/>
              <a:ext cx="377876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/>
                <a:t>痛点三</a:t>
              </a:r>
              <a:endParaRPr lang="en-US" altLang="zh-CN" sz="2000" b="1" dirty="0"/>
            </a:p>
          </p:txBody>
        </p:sp>
        <p:sp>
          <p:nvSpPr>
            <p:cNvPr id="17" name="íŝḻíḋê">
              <a:extLst>
                <a:ext uri="{FF2B5EF4-FFF2-40B4-BE49-F238E27FC236}">
                  <a16:creationId xmlns:a16="http://schemas.microsoft.com/office/drawing/2014/main" id="{A8E5AF68-27B3-4441-B99A-B6CA6461D9B3}"/>
                </a:ext>
              </a:extLst>
            </p:cNvPr>
            <p:cNvSpPr/>
            <p:nvPr/>
          </p:nvSpPr>
          <p:spPr bwMode="auto">
            <a:xfrm>
              <a:off x="673100" y="2746540"/>
              <a:ext cx="3778766" cy="69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/>
                <a:t>用户在网上无意中浏览到符合预期的拍摄场景（前提是较著名的地标地点），无奈不知道地点在哪。</a:t>
              </a:r>
              <a:endParaRPr lang="en-US" altLang="zh-CN" sz="1100" dirty="0"/>
            </a:p>
          </p:txBody>
        </p:sp>
        <p:sp>
          <p:nvSpPr>
            <p:cNvPr id="18" name="îṥḻîḍé">
              <a:extLst>
                <a:ext uri="{FF2B5EF4-FFF2-40B4-BE49-F238E27FC236}">
                  <a16:creationId xmlns:a16="http://schemas.microsoft.com/office/drawing/2014/main" id="{BEBD72A1-5697-4B08-95F5-8D205E32880E}"/>
                </a:ext>
              </a:extLst>
            </p:cNvPr>
            <p:cNvSpPr txBox="1"/>
            <p:nvPr/>
          </p:nvSpPr>
          <p:spPr bwMode="auto">
            <a:xfrm>
              <a:off x="673100" y="2255588"/>
              <a:ext cx="377876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/>
                <a:t>痛点一</a:t>
              </a:r>
              <a:endParaRPr lang="en-US" altLang="zh-C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7930551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2" y="1435695"/>
            <a:ext cx="10283527" cy="29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9589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08" y="1273809"/>
            <a:ext cx="4596668" cy="53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29750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8" y="1237359"/>
            <a:ext cx="7013671" cy="54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9037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1" y="1076513"/>
            <a:ext cx="8199448" cy="55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4107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 txBox="1">
            <a:spLocks/>
          </p:cNvSpPr>
          <p:nvPr/>
        </p:nvSpPr>
        <p:spPr>
          <a:xfrm>
            <a:off x="7397983" y="3393106"/>
            <a:ext cx="4049601" cy="8147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第一个核心功能</a:t>
            </a:r>
            <a:r>
              <a:rPr lang="en-US" altLang="zh-CN" dirty="0" smtClean="0"/>
              <a:t>API</a:t>
            </a:r>
          </a:p>
          <a:p>
            <a:pPr>
              <a:lnSpc>
                <a:spcPct val="160000"/>
              </a:lnSpc>
            </a:pPr>
            <a:r>
              <a:rPr lang="en-US" altLang="zh-CN" sz="2100" dirty="0" smtClean="0"/>
              <a:t>——</a:t>
            </a:r>
            <a:r>
              <a:rPr lang="zh-CN" altLang="en-US" sz="2100" dirty="0" smtClean="0"/>
              <a:t>地标识别</a:t>
            </a:r>
            <a:endParaRPr lang="zh-CN" altLang="en-US" sz="2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197236"/>
            <a:ext cx="5786537" cy="549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21955"/>
      </p:ext>
    </p:extLst>
  </p:cSld>
  <p:clrMapOvr>
    <a:masterClrMapping/>
  </p:clrMapOvr>
  <p:transition spd="slow" advTm="2000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 txBox="1">
            <a:spLocks/>
          </p:cNvSpPr>
          <p:nvPr/>
        </p:nvSpPr>
        <p:spPr>
          <a:xfrm>
            <a:off x="441324" y="5627328"/>
            <a:ext cx="4049601" cy="8147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第二个核心功能</a:t>
            </a:r>
            <a:r>
              <a:rPr lang="en-US" altLang="zh-CN" sz="2000" dirty="0" smtClean="0"/>
              <a:t>API</a:t>
            </a:r>
          </a:p>
          <a:p>
            <a:pPr>
              <a:lnSpc>
                <a:spcPct val="160000"/>
              </a:lnSpc>
            </a:pPr>
            <a:r>
              <a:rPr lang="en-US" altLang="zh-CN" sz="1600" dirty="0" smtClean="0"/>
              <a:t>——</a:t>
            </a:r>
            <a:r>
              <a:rPr lang="zh-CN" altLang="en-US" sz="1600" dirty="0"/>
              <a:t>相似</a:t>
            </a:r>
            <a:r>
              <a:rPr lang="zh-CN" altLang="en-US" sz="1600" dirty="0" smtClean="0"/>
              <a:t>图像搜索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7" y="1133723"/>
            <a:ext cx="6728059" cy="43134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27" y="1299061"/>
            <a:ext cx="5318156" cy="4308231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 txBox="1">
            <a:spLocks/>
          </p:cNvSpPr>
          <p:nvPr/>
        </p:nvSpPr>
        <p:spPr>
          <a:xfrm>
            <a:off x="6845055" y="5828323"/>
            <a:ext cx="4049601" cy="8147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第三个核心功能</a:t>
            </a:r>
            <a:r>
              <a:rPr lang="en-US" altLang="zh-CN" sz="2000" dirty="0" smtClean="0"/>
              <a:t>API</a:t>
            </a:r>
          </a:p>
          <a:p>
            <a:pPr>
              <a:lnSpc>
                <a:spcPct val="160000"/>
              </a:lnSpc>
            </a:pPr>
            <a:r>
              <a:rPr lang="en-US" altLang="zh-CN" sz="1600" dirty="0" smtClean="0"/>
              <a:t>——</a:t>
            </a:r>
            <a:r>
              <a:rPr lang="zh-CN" altLang="en-US" sz="1600" dirty="0" smtClean="0"/>
              <a:t>通用物体和场景识别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3158047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930ce228-8c20-4b72-b864-6c8a8b565a8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09A8BDB-2503-4182-9F16-CAD875E10E0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40554" y="1215987"/>
            <a:ext cx="3112315" cy="5265424"/>
            <a:chOff x="640554" y="1215987"/>
            <a:chExt cx="3112315" cy="5265424"/>
          </a:xfrm>
        </p:grpSpPr>
        <p:grpSp>
          <p:nvGrpSpPr>
            <p:cNvPr id="25" name="iŝ1îḑe">
              <a:extLst>
                <a:ext uri="{FF2B5EF4-FFF2-40B4-BE49-F238E27FC236}">
                  <a16:creationId xmlns:a16="http://schemas.microsoft.com/office/drawing/2014/main" id="{4446FB6D-1F0E-4B82-A140-B98878134ABF}"/>
                </a:ext>
              </a:extLst>
            </p:cNvPr>
            <p:cNvGrpSpPr/>
            <p:nvPr/>
          </p:nvGrpSpPr>
          <p:grpSpPr>
            <a:xfrm>
              <a:off x="640554" y="1215987"/>
              <a:ext cx="3082945" cy="1529818"/>
              <a:chOff x="646163" y="1074698"/>
              <a:chExt cx="3082945" cy="1529818"/>
            </a:xfrm>
          </p:grpSpPr>
          <p:sp>
            <p:nvSpPr>
              <p:cNvPr id="40" name="íšḻiḋe">
                <a:extLst>
                  <a:ext uri="{FF2B5EF4-FFF2-40B4-BE49-F238E27FC236}">
                    <a16:creationId xmlns:a16="http://schemas.microsoft.com/office/drawing/2014/main" id="{FAD0E5E5-806E-4259-AED1-829DA29E0786}"/>
                  </a:ext>
                </a:extLst>
              </p:cNvPr>
              <p:cNvSpPr txBox="1"/>
              <p:nvPr/>
            </p:nvSpPr>
            <p:spPr bwMode="auto">
              <a:xfrm>
                <a:off x="646163" y="2162711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地标识别</a:t>
                </a:r>
                <a:endParaRPr lang="en-US" altLang="zh-CN" sz="2000" b="1" dirty="0"/>
              </a:p>
            </p:txBody>
          </p:sp>
          <p:grpSp>
            <p:nvGrpSpPr>
              <p:cNvPr id="42" name="i$ḻïďê">
                <a:extLst>
                  <a:ext uri="{FF2B5EF4-FFF2-40B4-BE49-F238E27FC236}">
                    <a16:creationId xmlns:a16="http://schemas.microsoft.com/office/drawing/2014/main" id="{CED88FF4-BFF7-477F-9B2C-2AC2586C97AB}"/>
                  </a:ext>
                </a:extLst>
              </p:cNvPr>
              <p:cNvGrpSpPr/>
              <p:nvPr/>
            </p:nvGrpSpPr>
            <p:grpSpPr>
              <a:xfrm>
                <a:off x="1737980" y="1074698"/>
                <a:ext cx="899312" cy="900726"/>
                <a:chOff x="5619967" y="1112026"/>
                <a:chExt cx="899312" cy="900726"/>
              </a:xfrm>
            </p:grpSpPr>
            <p:sp>
              <p:nvSpPr>
                <p:cNvPr id="43" name="îṥḷîḋè">
                  <a:extLst>
                    <a:ext uri="{FF2B5EF4-FFF2-40B4-BE49-F238E27FC236}">
                      <a16:creationId xmlns:a16="http://schemas.microsoft.com/office/drawing/2014/main" id="{B9A4E680-8ED9-4ABD-8D1C-DB482EF8B880}"/>
                    </a:ext>
                  </a:extLst>
                </p:cNvPr>
                <p:cNvSpPr/>
                <p:nvPr/>
              </p:nvSpPr>
              <p:spPr bwMode="auto">
                <a:xfrm>
                  <a:off x="5619967" y="1112026"/>
                  <a:ext cx="899312" cy="900726"/>
                </a:xfrm>
                <a:custGeom>
                  <a:avLst/>
                  <a:gdLst>
                    <a:gd name="T0" fmla="*/ 1066 w 1272"/>
                    <a:gd name="T1" fmla="*/ 168 h 1274"/>
                    <a:gd name="T2" fmla="*/ 1132 w 1272"/>
                    <a:gd name="T3" fmla="*/ 238 h 1274"/>
                    <a:gd name="T4" fmla="*/ 1186 w 1272"/>
                    <a:gd name="T5" fmla="*/ 316 h 1274"/>
                    <a:gd name="T6" fmla="*/ 1226 w 1272"/>
                    <a:gd name="T7" fmla="*/ 398 h 1274"/>
                    <a:gd name="T8" fmla="*/ 1254 w 1272"/>
                    <a:gd name="T9" fmla="*/ 486 h 1274"/>
                    <a:gd name="T10" fmla="*/ 1270 w 1272"/>
                    <a:gd name="T11" fmla="*/ 576 h 1274"/>
                    <a:gd name="T12" fmla="*/ 1272 w 1272"/>
                    <a:gd name="T13" fmla="*/ 668 h 1274"/>
                    <a:gd name="T14" fmla="*/ 1260 w 1272"/>
                    <a:gd name="T15" fmla="*/ 760 h 1274"/>
                    <a:gd name="T16" fmla="*/ 1236 w 1272"/>
                    <a:gd name="T17" fmla="*/ 850 h 1274"/>
                    <a:gd name="T18" fmla="*/ 1198 w 1272"/>
                    <a:gd name="T19" fmla="*/ 936 h 1274"/>
                    <a:gd name="T20" fmla="*/ 1146 w 1272"/>
                    <a:gd name="T21" fmla="*/ 1016 h 1274"/>
                    <a:gd name="T22" fmla="*/ 1106 w 1272"/>
                    <a:gd name="T23" fmla="*/ 1068 h 1274"/>
                    <a:gd name="T24" fmla="*/ 1036 w 1272"/>
                    <a:gd name="T25" fmla="*/ 1134 h 1274"/>
                    <a:gd name="T26" fmla="*/ 958 w 1272"/>
                    <a:gd name="T27" fmla="*/ 1186 h 1274"/>
                    <a:gd name="T28" fmla="*/ 874 w 1272"/>
                    <a:gd name="T29" fmla="*/ 1228 h 1274"/>
                    <a:gd name="T30" fmla="*/ 786 w 1272"/>
                    <a:gd name="T31" fmla="*/ 1256 h 1274"/>
                    <a:gd name="T32" fmla="*/ 696 w 1272"/>
                    <a:gd name="T33" fmla="*/ 1272 h 1274"/>
                    <a:gd name="T34" fmla="*/ 604 w 1272"/>
                    <a:gd name="T35" fmla="*/ 1274 h 1274"/>
                    <a:gd name="T36" fmla="*/ 514 w 1272"/>
                    <a:gd name="T37" fmla="*/ 1262 h 1274"/>
                    <a:gd name="T38" fmla="*/ 424 w 1272"/>
                    <a:gd name="T39" fmla="*/ 1238 h 1274"/>
                    <a:gd name="T40" fmla="*/ 338 w 1272"/>
                    <a:gd name="T41" fmla="*/ 1200 h 1274"/>
                    <a:gd name="T42" fmla="*/ 256 w 1272"/>
                    <a:gd name="T43" fmla="*/ 1148 h 1274"/>
                    <a:gd name="T44" fmla="*/ 206 w 1272"/>
                    <a:gd name="T45" fmla="*/ 1106 h 1274"/>
                    <a:gd name="T46" fmla="*/ 140 w 1272"/>
                    <a:gd name="T47" fmla="*/ 1036 h 1274"/>
                    <a:gd name="T48" fmla="*/ 86 w 1272"/>
                    <a:gd name="T49" fmla="*/ 958 h 1274"/>
                    <a:gd name="T50" fmla="*/ 46 w 1272"/>
                    <a:gd name="T51" fmla="*/ 876 h 1274"/>
                    <a:gd name="T52" fmla="*/ 18 w 1272"/>
                    <a:gd name="T53" fmla="*/ 788 h 1274"/>
                    <a:gd name="T54" fmla="*/ 2 w 1272"/>
                    <a:gd name="T55" fmla="*/ 698 h 1274"/>
                    <a:gd name="T56" fmla="*/ 0 w 1272"/>
                    <a:gd name="T57" fmla="*/ 606 h 1274"/>
                    <a:gd name="T58" fmla="*/ 10 w 1272"/>
                    <a:gd name="T59" fmla="*/ 514 h 1274"/>
                    <a:gd name="T60" fmla="*/ 36 w 1272"/>
                    <a:gd name="T61" fmla="*/ 426 h 1274"/>
                    <a:gd name="T62" fmla="*/ 74 w 1272"/>
                    <a:gd name="T63" fmla="*/ 338 h 1274"/>
                    <a:gd name="T64" fmla="*/ 124 w 1272"/>
                    <a:gd name="T65" fmla="*/ 258 h 1274"/>
                    <a:gd name="T66" fmla="*/ 166 w 1272"/>
                    <a:gd name="T67" fmla="*/ 208 h 1274"/>
                    <a:gd name="T68" fmla="*/ 236 w 1272"/>
                    <a:gd name="T69" fmla="*/ 142 h 1274"/>
                    <a:gd name="T70" fmla="*/ 314 w 1272"/>
                    <a:gd name="T71" fmla="*/ 88 h 1274"/>
                    <a:gd name="T72" fmla="*/ 398 w 1272"/>
                    <a:gd name="T73" fmla="*/ 46 h 1274"/>
                    <a:gd name="T74" fmla="*/ 486 w 1272"/>
                    <a:gd name="T75" fmla="*/ 18 h 1274"/>
                    <a:gd name="T76" fmla="*/ 576 w 1272"/>
                    <a:gd name="T77" fmla="*/ 4 h 1274"/>
                    <a:gd name="T78" fmla="*/ 668 w 1272"/>
                    <a:gd name="T79" fmla="*/ 2 h 1274"/>
                    <a:gd name="T80" fmla="*/ 758 w 1272"/>
                    <a:gd name="T81" fmla="*/ 12 h 1274"/>
                    <a:gd name="T82" fmla="*/ 848 w 1272"/>
                    <a:gd name="T83" fmla="*/ 36 h 1274"/>
                    <a:gd name="T84" fmla="*/ 934 w 1272"/>
                    <a:gd name="T85" fmla="*/ 74 h 1274"/>
                    <a:gd name="T86" fmla="*/ 1016 w 1272"/>
                    <a:gd name="T87" fmla="*/ 12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272" h="1274">
                      <a:moveTo>
                        <a:pt x="1042" y="146"/>
                      </a:moveTo>
                      <a:lnTo>
                        <a:pt x="1042" y="146"/>
                      </a:lnTo>
                      <a:lnTo>
                        <a:pt x="1066" y="168"/>
                      </a:lnTo>
                      <a:lnTo>
                        <a:pt x="1090" y="190"/>
                      </a:lnTo>
                      <a:lnTo>
                        <a:pt x="1112" y="214"/>
                      </a:lnTo>
                      <a:lnTo>
                        <a:pt x="1132" y="238"/>
                      </a:lnTo>
                      <a:lnTo>
                        <a:pt x="1152" y="264"/>
                      </a:lnTo>
                      <a:lnTo>
                        <a:pt x="1170" y="290"/>
                      </a:lnTo>
                      <a:lnTo>
                        <a:pt x="1186" y="316"/>
                      </a:lnTo>
                      <a:lnTo>
                        <a:pt x="1200" y="342"/>
                      </a:lnTo>
                      <a:lnTo>
                        <a:pt x="1214" y="370"/>
                      </a:lnTo>
                      <a:lnTo>
                        <a:pt x="1226" y="398"/>
                      </a:lnTo>
                      <a:lnTo>
                        <a:pt x="1238" y="428"/>
                      </a:lnTo>
                      <a:lnTo>
                        <a:pt x="1246" y="456"/>
                      </a:lnTo>
                      <a:lnTo>
                        <a:pt x="1254" y="486"/>
                      </a:lnTo>
                      <a:lnTo>
                        <a:pt x="1260" y="516"/>
                      </a:lnTo>
                      <a:lnTo>
                        <a:pt x="1266" y="546"/>
                      </a:lnTo>
                      <a:lnTo>
                        <a:pt x="1270" y="576"/>
                      </a:lnTo>
                      <a:lnTo>
                        <a:pt x="1272" y="608"/>
                      </a:lnTo>
                      <a:lnTo>
                        <a:pt x="1272" y="638"/>
                      </a:lnTo>
                      <a:lnTo>
                        <a:pt x="1272" y="668"/>
                      </a:lnTo>
                      <a:lnTo>
                        <a:pt x="1270" y="700"/>
                      </a:lnTo>
                      <a:lnTo>
                        <a:pt x="1266" y="730"/>
                      </a:lnTo>
                      <a:lnTo>
                        <a:pt x="1260" y="760"/>
                      </a:lnTo>
                      <a:lnTo>
                        <a:pt x="1254" y="790"/>
                      </a:lnTo>
                      <a:lnTo>
                        <a:pt x="1246" y="820"/>
                      </a:lnTo>
                      <a:lnTo>
                        <a:pt x="1236" y="850"/>
                      </a:lnTo>
                      <a:lnTo>
                        <a:pt x="1226" y="878"/>
                      </a:lnTo>
                      <a:lnTo>
                        <a:pt x="1212" y="908"/>
                      </a:lnTo>
                      <a:lnTo>
                        <a:pt x="1198" y="936"/>
                      </a:lnTo>
                      <a:lnTo>
                        <a:pt x="1182" y="964"/>
                      </a:lnTo>
                      <a:lnTo>
                        <a:pt x="1166" y="990"/>
                      </a:lnTo>
                      <a:lnTo>
                        <a:pt x="1146" y="1016"/>
                      </a:lnTo>
                      <a:lnTo>
                        <a:pt x="1126" y="1042"/>
                      </a:lnTo>
                      <a:lnTo>
                        <a:pt x="1126" y="1042"/>
                      </a:lnTo>
                      <a:lnTo>
                        <a:pt x="1106" y="1068"/>
                      </a:lnTo>
                      <a:lnTo>
                        <a:pt x="1082" y="1090"/>
                      </a:lnTo>
                      <a:lnTo>
                        <a:pt x="1060" y="1112"/>
                      </a:lnTo>
                      <a:lnTo>
                        <a:pt x="1036" y="1134"/>
                      </a:lnTo>
                      <a:lnTo>
                        <a:pt x="1010" y="1152"/>
                      </a:lnTo>
                      <a:lnTo>
                        <a:pt x="984" y="1170"/>
                      </a:lnTo>
                      <a:lnTo>
                        <a:pt x="958" y="1186"/>
                      </a:lnTo>
                      <a:lnTo>
                        <a:pt x="930" y="1202"/>
                      </a:lnTo>
                      <a:lnTo>
                        <a:pt x="902" y="1216"/>
                      </a:lnTo>
                      <a:lnTo>
                        <a:pt x="874" y="1228"/>
                      </a:lnTo>
                      <a:lnTo>
                        <a:pt x="846" y="1238"/>
                      </a:lnTo>
                      <a:lnTo>
                        <a:pt x="816" y="1248"/>
                      </a:lnTo>
                      <a:lnTo>
                        <a:pt x="786" y="1256"/>
                      </a:lnTo>
                      <a:lnTo>
                        <a:pt x="756" y="1262"/>
                      </a:lnTo>
                      <a:lnTo>
                        <a:pt x="726" y="1268"/>
                      </a:lnTo>
                      <a:lnTo>
                        <a:pt x="696" y="1272"/>
                      </a:lnTo>
                      <a:lnTo>
                        <a:pt x="666" y="1274"/>
                      </a:lnTo>
                      <a:lnTo>
                        <a:pt x="636" y="1274"/>
                      </a:lnTo>
                      <a:lnTo>
                        <a:pt x="604" y="1274"/>
                      </a:lnTo>
                      <a:lnTo>
                        <a:pt x="574" y="1270"/>
                      </a:lnTo>
                      <a:lnTo>
                        <a:pt x="544" y="1268"/>
                      </a:lnTo>
                      <a:lnTo>
                        <a:pt x="514" y="1262"/>
                      </a:lnTo>
                      <a:lnTo>
                        <a:pt x="484" y="1256"/>
                      </a:lnTo>
                      <a:lnTo>
                        <a:pt x="454" y="1248"/>
                      </a:lnTo>
                      <a:lnTo>
                        <a:pt x="424" y="1238"/>
                      </a:lnTo>
                      <a:lnTo>
                        <a:pt x="394" y="1226"/>
                      </a:lnTo>
                      <a:lnTo>
                        <a:pt x="366" y="1214"/>
                      </a:lnTo>
                      <a:lnTo>
                        <a:pt x="338" y="1200"/>
                      </a:lnTo>
                      <a:lnTo>
                        <a:pt x="310" y="1184"/>
                      </a:lnTo>
                      <a:lnTo>
                        <a:pt x="282" y="1166"/>
                      </a:lnTo>
                      <a:lnTo>
                        <a:pt x="256" y="1148"/>
                      </a:lnTo>
                      <a:lnTo>
                        <a:pt x="230" y="1128"/>
                      </a:lnTo>
                      <a:lnTo>
                        <a:pt x="230" y="1128"/>
                      </a:lnTo>
                      <a:lnTo>
                        <a:pt x="206" y="1106"/>
                      </a:lnTo>
                      <a:lnTo>
                        <a:pt x="182" y="1084"/>
                      </a:lnTo>
                      <a:lnTo>
                        <a:pt x="160" y="1060"/>
                      </a:lnTo>
                      <a:lnTo>
                        <a:pt x="140" y="1036"/>
                      </a:lnTo>
                      <a:lnTo>
                        <a:pt x="120" y="1012"/>
                      </a:lnTo>
                      <a:lnTo>
                        <a:pt x="102" y="986"/>
                      </a:lnTo>
                      <a:lnTo>
                        <a:pt x="86" y="958"/>
                      </a:lnTo>
                      <a:lnTo>
                        <a:pt x="72" y="932"/>
                      </a:lnTo>
                      <a:lnTo>
                        <a:pt x="58" y="904"/>
                      </a:lnTo>
                      <a:lnTo>
                        <a:pt x="46" y="876"/>
                      </a:lnTo>
                      <a:lnTo>
                        <a:pt x="34" y="846"/>
                      </a:lnTo>
                      <a:lnTo>
                        <a:pt x="26" y="818"/>
                      </a:lnTo>
                      <a:lnTo>
                        <a:pt x="18" y="788"/>
                      </a:lnTo>
                      <a:lnTo>
                        <a:pt x="10" y="758"/>
                      </a:lnTo>
                      <a:lnTo>
                        <a:pt x="6" y="728"/>
                      </a:lnTo>
                      <a:lnTo>
                        <a:pt x="2" y="698"/>
                      </a:lnTo>
                      <a:lnTo>
                        <a:pt x="0" y="668"/>
                      </a:lnTo>
                      <a:lnTo>
                        <a:pt x="0" y="636"/>
                      </a:lnTo>
                      <a:lnTo>
                        <a:pt x="0" y="606"/>
                      </a:lnTo>
                      <a:lnTo>
                        <a:pt x="2" y="576"/>
                      </a:lnTo>
                      <a:lnTo>
                        <a:pt x="6" y="544"/>
                      </a:lnTo>
                      <a:lnTo>
                        <a:pt x="10" y="514"/>
                      </a:lnTo>
                      <a:lnTo>
                        <a:pt x="18" y="484"/>
                      </a:lnTo>
                      <a:lnTo>
                        <a:pt x="26" y="454"/>
                      </a:lnTo>
                      <a:lnTo>
                        <a:pt x="36" y="426"/>
                      </a:lnTo>
                      <a:lnTo>
                        <a:pt x="46" y="396"/>
                      </a:lnTo>
                      <a:lnTo>
                        <a:pt x="60" y="368"/>
                      </a:lnTo>
                      <a:lnTo>
                        <a:pt x="74" y="338"/>
                      </a:lnTo>
                      <a:lnTo>
                        <a:pt x="88" y="312"/>
                      </a:lnTo>
                      <a:lnTo>
                        <a:pt x="106" y="284"/>
                      </a:lnTo>
                      <a:lnTo>
                        <a:pt x="124" y="258"/>
                      </a:lnTo>
                      <a:lnTo>
                        <a:pt x="146" y="232"/>
                      </a:lnTo>
                      <a:lnTo>
                        <a:pt x="146" y="232"/>
                      </a:lnTo>
                      <a:lnTo>
                        <a:pt x="166" y="208"/>
                      </a:lnTo>
                      <a:lnTo>
                        <a:pt x="190" y="184"/>
                      </a:lnTo>
                      <a:lnTo>
                        <a:pt x="212" y="162"/>
                      </a:lnTo>
                      <a:lnTo>
                        <a:pt x="236" y="142"/>
                      </a:lnTo>
                      <a:lnTo>
                        <a:pt x="262" y="122"/>
                      </a:lnTo>
                      <a:lnTo>
                        <a:pt x="288" y="104"/>
                      </a:lnTo>
                      <a:lnTo>
                        <a:pt x="314" y="88"/>
                      </a:lnTo>
                      <a:lnTo>
                        <a:pt x="342" y="72"/>
                      </a:lnTo>
                      <a:lnTo>
                        <a:pt x="370" y="58"/>
                      </a:lnTo>
                      <a:lnTo>
                        <a:pt x="398" y="46"/>
                      </a:lnTo>
                      <a:lnTo>
                        <a:pt x="426" y="36"/>
                      </a:lnTo>
                      <a:lnTo>
                        <a:pt x="456" y="26"/>
                      </a:lnTo>
                      <a:lnTo>
                        <a:pt x="486" y="18"/>
                      </a:lnTo>
                      <a:lnTo>
                        <a:pt x="516" y="12"/>
                      </a:lnTo>
                      <a:lnTo>
                        <a:pt x="546" y="8"/>
                      </a:lnTo>
                      <a:lnTo>
                        <a:pt x="576" y="4"/>
                      </a:lnTo>
                      <a:lnTo>
                        <a:pt x="606" y="2"/>
                      </a:lnTo>
                      <a:lnTo>
                        <a:pt x="636" y="0"/>
                      </a:lnTo>
                      <a:lnTo>
                        <a:pt x="668" y="2"/>
                      </a:lnTo>
                      <a:lnTo>
                        <a:pt x="698" y="4"/>
                      </a:lnTo>
                      <a:lnTo>
                        <a:pt x="728" y="8"/>
                      </a:lnTo>
                      <a:lnTo>
                        <a:pt x="758" y="12"/>
                      </a:lnTo>
                      <a:lnTo>
                        <a:pt x="788" y="18"/>
                      </a:lnTo>
                      <a:lnTo>
                        <a:pt x="818" y="28"/>
                      </a:lnTo>
                      <a:lnTo>
                        <a:pt x="848" y="36"/>
                      </a:lnTo>
                      <a:lnTo>
                        <a:pt x="878" y="48"/>
                      </a:lnTo>
                      <a:lnTo>
                        <a:pt x="906" y="60"/>
                      </a:lnTo>
                      <a:lnTo>
                        <a:pt x="934" y="74"/>
                      </a:lnTo>
                      <a:lnTo>
                        <a:pt x="962" y="90"/>
                      </a:lnTo>
                      <a:lnTo>
                        <a:pt x="990" y="108"/>
                      </a:lnTo>
                      <a:lnTo>
                        <a:pt x="1016" y="126"/>
                      </a:lnTo>
                      <a:lnTo>
                        <a:pt x="1042" y="146"/>
                      </a:lnTo>
                      <a:lnTo>
                        <a:pt x="1042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4" name="íSļiďe">
                  <a:extLst>
                    <a:ext uri="{FF2B5EF4-FFF2-40B4-BE49-F238E27FC236}">
                      <a16:creationId xmlns:a16="http://schemas.microsoft.com/office/drawing/2014/main" id="{4FBD1B4E-F48B-4192-AECB-168DDC87C10F}"/>
                    </a:ext>
                  </a:extLst>
                </p:cNvPr>
                <p:cNvSpPr/>
                <p:nvPr/>
              </p:nvSpPr>
              <p:spPr>
                <a:xfrm>
                  <a:off x="5802774" y="1288573"/>
                  <a:ext cx="533699" cy="547632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26" name="ïṩḷíḓe">
              <a:extLst>
                <a:ext uri="{FF2B5EF4-FFF2-40B4-BE49-F238E27FC236}">
                  <a16:creationId xmlns:a16="http://schemas.microsoft.com/office/drawing/2014/main" id="{B106B8B9-DA16-4C1C-B4A4-2C807D44D488}"/>
                </a:ext>
              </a:extLst>
            </p:cNvPr>
            <p:cNvGrpSpPr/>
            <p:nvPr/>
          </p:nvGrpSpPr>
          <p:grpSpPr>
            <a:xfrm>
              <a:off x="640554" y="3118733"/>
              <a:ext cx="3082945" cy="1500544"/>
              <a:chOff x="-3241433" y="2977444"/>
              <a:chExt cx="3082945" cy="1500544"/>
            </a:xfrm>
          </p:grpSpPr>
          <p:sp>
            <p:nvSpPr>
              <p:cNvPr id="35" name="îŝ1îdé">
                <a:extLst>
                  <a:ext uri="{FF2B5EF4-FFF2-40B4-BE49-F238E27FC236}">
                    <a16:creationId xmlns:a16="http://schemas.microsoft.com/office/drawing/2014/main" id="{B0BE5660-A3B5-49FE-AB4F-486E62FA5577}"/>
                  </a:ext>
                </a:extLst>
              </p:cNvPr>
              <p:cNvSpPr txBox="1"/>
              <p:nvPr/>
            </p:nvSpPr>
            <p:spPr bwMode="auto">
              <a:xfrm>
                <a:off x="-3241433" y="4036183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 smtClean="0"/>
                  <a:t>相似图像搜索</a:t>
                </a:r>
                <a:endParaRPr lang="en-US" altLang="zh-CN" sz="2000" b="1" dirty="0"/>
              </a:p>
            </p:txBody>
          </p:sp>
          <p:grpSp>
            <p:nvGrpSpPr>
              <p:cNvPr id="37" name="iṣlïḓé">
                <a:extLst>
                  <a:ext uri="{FF2B5EF4-FFF2-40B4-BE49-F238E27FC236}">
                    <a16:creationId xmlns:a16="http://schemas.microsoft.com/office/drawing/2014/main" id="{B1C3B02D-022A-4474-A195-9920FFA6BAAA}"/>
                  </a:ext>
                </a:extLst>
              </p:cNvPr>
              <p:cNvGrpSpPr/>
              <p:nvPr/>
            </p:nvGrpSpPr>
            <p:grpSpPr>
              <a:xfrm>
                <a:off x="-2175994" y="2977444"/>
                <a:ext cx="899312" cy="900726"/>
                <a:chOff x="1705993" y="3014772"/>
                <a:chExt cx="899312" cy="900726"/>
              </a:xfrm>
            </p:grpSpPr>
            <p:sp>
              <p:nvSpPr>
                <p:cNvPr id="38" name="íṧľîďê">
                  <a:extLst>
                    <a:ext uri="{FF2B5EF4-FFF2-40B4-BE49-F238E27FC236}">
                      <a16:creationId xmlns:a16="http://schemas.microsoft.com/office/drawing/2014/main" id="{E624FD78-7090-4D19-90C6-3C811BD56B66}"/>
                    </a:ext>
                  </a:extLst>
                </p:cNvPr>
                <p:cNvSpPr/>
                <p:nvPr/>
              </p:nvSpPr>
              <p:spPr bwMode="auto">
                <a:xfrm>
                  <a:off x="1705993" y="3014772"/>
                  <a:ext cx="899312" cy="900726"/>
                </a:xfrm>
                <a:custGeom>
                  <a:avLst/>
                  <a:gdLst>
                    <a:gd name="T0" fmla="*/ 1066 w 1272"/>
                    <a:gd name="T1" fmla="*/ 168 h 1274"/>
                    <a:gd name="T2" fmla="*/ 1132 w 1272"/>
                    <a:gd name="T3" fmla="*/ 238 h 1274"/>
                    <a:gd name="T4" fmla="*/ 1186 w 1272"/>
                    <a:gd name="T5" fmla="*/ 316 h 1274"/>
                    <a:gd name="T6" fmla="*/ 1226 w 1272"/>
                    <a:gd name="T7" fmla="*/ 398 h 1274"/>
                    <a:gd name="T8" fmla="*/ 1254 w 1272"/>
                    <a:gd name="T9" fmla="*/ 486 h 1274"/>
                    <a:gd name="T10" fmla="*/ 1270 w 1272"/>
                    <a:gd name="T11" fmla="*/ 576 h 1274"/>
                    <a:gd name="T12" fmla="*/ 1272 w 1272"/>
                    <a:gd name="T13" fmla="*/ 668 h 1274"/>
                    <a:gd name="T14" fmla="*/ 1260 w 1272"/>
                    <a:gd name="T15" fmla="*/ 760 h 1274"/>
                    <a:gd name="T16" fmla="*/ 1236 w 1272"/>
                    <a:gd name="T17" fmla="*/ 850 h 1274"/>
                    <a:gd name="T18" fmla="*/ 1198 w 1272"/>
                    <a:gd name="T19" fmla="*/ 936 h 1274"/>
                    <a:gd name="T20" fmla="*/ 1146 w 1272"/>
                    <a:gd name="T21" fmla="*/ 1016 h 1274"/>
                    <a:gd name="T22" fmla="*/ 1106 w 1272"/>
                    <a:gd name="T23" fmla="*/ 1068 h 1274"/>
                    <a:gd name="T24" fmla="*/ 1036 w 1272"/>
                    <a:gd name="T25" fmla="*/ 1134 h 1274"/>
                    <a:gd name="T26" fmla="*/ 958 w 1272"/>
                    <a:gd name="T27" fmla="*/ 1186 h 1274"/>
                    <a:gd name="T28" fmla="*/ 874 w 1272"/>
                    <a:gd name="T29" fmla="*/ 1228 h 1274"/>
                    <a:gd name="T30" fmla="*/ 786 w 1272"/>
                    <a:gd name="T31" fmla="*/ 1256 h 1274"/>
                    <a:gd name="T32" fmla="*/ 696 w 1272"/>
                    <a:gd name="T33" fmla="*/ 1272 h 1274"/>
                    <a:gd name="T34" fmla="*/ 604 w 1272"/>
                    <a:gd name="T35" fmla="*/ 1274 h 1274"/>
                    <a:gd name="T36" fmla="*/ 514 w 1272"/>
                    <a:gd name="T37" fmla="*/ 1262 h 1274"/>
                    <a:gd name="T38" fmla="*/ 424 w 1272"/>
                    <a:gd name="T39" fmla="*/ 1238 h 1274"/>
                    <a:gd name="T40" fmla="*/ 338 w 1272"/>
                    <a:gd name="T41" fmla="*/ 1200 h 1274"/>
                    <a:gd name="T42" fmla="*/ 256 w 1272"/>
                    <a:gd name="T43" fmla="*/ 1148 h 1274"/>
                    <a:gd name="T44" fmla="*/ 206 w 1272"/>
                    <a:gd name="T45" fmla="*/ 1106 h 1274"/>
                    <a:gd name="T46" fmla="*/ 140 w 1272"/>
                    <a:gd name="T47" fmla="*/ 1036 h 1274"/>
                    <a:gd name="T48" fmla="*/ 86 w 1272"/>
                    <a:gd name="T49" fmla="*/ 958 h 1274"/>
                    <a:gd name="T50" fmla="*/ 46 w 1272"/>
                    <a:gd name="T51" fmla="*/ 876 h 1274"/>
                    <a:gd name="T52" fmla="*/ 18 w 1272"/>
                    <a:gd name="T53" fmla="*/ 788 h 1274"/>
                    <a:gd name="T54" fmla="*/ 2 w 1272"/>
                    <a:gd name="T55" fmla="*/ 698 h 1274"/>
                    <a:gd name="T56" fmla="*/ 0 w 1272"/>
                    <a:gd name="T57" fmla="*/ 606 h 1274"/>
                    <a:gd name="T58" fmla="*/ 10 w 1272"/>
                    <a:gd name="T59" fmla="*/ 514 h 1274"/>
                    <a:gd name="T60" fmla="*/ 36 w 1272"/>
                    <a:gd name="T61" fmla="*/ 426 h 1274"/>
                    <a:gd name="T62" fmla="*/ 74 w 1272"/>
                    <a:gd name="T63" fmla="*/ 338 h 1274"/>
                    <a:gd name="T64" fmla="*/ 124 w 1272"/>
                    <a:gd name="T65" fmla="*/ 258 h 1274"/>
                    <a:gd name="T66" fmla="*/ 166 w 1272"/>
                    <a:gd name="T67" fmla="*/ 208 h 1274"/>
                    <a:gd name="T68" fmla="*/ 236 w 1272"/>
                    <a:gd name="T69" fmla="*/ 142 h 1274"/>
                    <a:gd name="T70" fmla="*/ 314 w 1272"/>
                    <a:gd name="T71" fmla="*/ 88 h 1274"/>
                    <a:gd name="T72" fmla="*/ 398 w 1272"/>
                    <a:gd name="T73" fmla="*/ 46 h 1274"/>
                    <a:gd name="T74" fmla="*/ 486 w 1272"/>
                    <a:gd name="T75" fmla="*/ 18 h 1274"/>
                    <a:gd name="T76" fmla="*/ 576 w 1272"/>
                    <a:gd name="T77" fmla="*/ 4 h 1274"/>
                    <a:gd name="T78" fmla="*/ 668 w 1272"/>
                    <a:gd name="T79" fmla="*/ 2 h 1274"/>
                    <a:gd name="T80" fmla="*/ 758 w 1272"/>
                    <a:gd name="T81" fmla="*/ 12 h 1274"/>
                    <a:gd name="T82" fmla="*/ 848 w 1272"/>
                    <a:gd name="T83" fmla="*/ 36 h 1274"/>
                    <a:gd name="T84" fmla="*/ 934 w 1272"/>
                    <a:gd name="T85" fmla="*/ 74 h 1274"/>
                    <a:gd name="T86" fmla="*/ 1016 w 1272"/>
                    <a:gd name="T87" fmla="*/ 12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272" h="1274">
                      <a:moveTo>
                        <a:pt x="1042" y="146"/>
                      </a:moveTo>
                      <a:lnTo>
                        <a:pt x="1042" y="146"/>
                      </a:lnTo>
                      <a:lnTo>
                        <a:pt x="1066" y="168"/>
                      </a:lnTo>
                      <a:lnTo>
                        <a:pt x="1090" y="190"/>
                      </a:lnTo>
                      <a:lnTo>
                        <a:pt x="1112" y="214"/>
                      </a:lnTo>
                      <a:lnTo>
                        <a:pt x="1132" y="238"/>
                      </a:lnTo>
                      <a:lnTo>
                        <a:pt x="1152" y="264"/>
                      </a:lnTo>
                      <a:lnTo>
                        <a:pt x="1170" y="290"/>
                      </a:lnTo>
                      <a:lnTo>
                        <a:pt x="1186" y="316"/>
                      </a:lnTo>
                      <a:lnTo>
                        <a:pt x="1200" y="342"/>
                      </a:lnTo>
                      <a:lnTo>
                        <a:pt x="1214" y="370"/>
                      </a:lnTo>
                      <a:lnTo>
                        <a:pt x="1226" y="398"/>
                      </a:lnTo>
                      <a:lnTo>
                        <a:pt x="1238" y="428"/>
                      </a:lnTo>
                      <a:lnTo>
                        <a:pt x="1246" y="456"/>
                      </a:lnTo>
                      <a:lnTo>
                        <a:pt x="1254" y="486"/>
                      </a:lnTo>
                      <a:lnTo>
                        <a:pt x="1260" y="516"/>
                      </a:lnTo>
                      <a:lnTo>
                        <a:pt x="1266" y="546"/>
                      </a:lnTo>
                      <a:lnTo>
                        <a:pt x="1270" y="576"/>
                      </a:lnTo>
                      <a:lnTo>
                        <a:pt x="1272" y="608"/>
                      </a:lnTo>
                      <a:lnTo>
                        <a:pt x="1272" y="638"/>
                      </a:lnTo>
                      <a:lnTo>
                        <a:pt x="1272" y="668"/>
                      </a:lnTo>
                      <a:lnTo>
                        <a:pt x="1270" y="700"/>
                      </a:lnTo>
                      <a:lnTo>
                        <a:pt x="1266" y="730"/>
                      </a:lnTo>
                      <a:lnTo>
                        <a:pt x="1260" y="760"/>
                      </a:lnTo>
                      <a:lnTo>
                        <a:pt x="1254" y="790"/>
                      </a:lnTo>
                      <a:lnTo>
                        <a:pt x="1246" y="820"/>
                      </a:lnTo>
                      <a:lnTo>
                        <a:pt x="1236" y="850"/>
                      </a:lnTo>
                      <a:lnTo>
                        <a:pt x="1226" y="878"/>
                      </a:lnTo>
                      <a:lnTo>
                        <a:pt x="1212" y="908"/>
                      </a:lnTo>
                      <a:lnTo>
                        <a:pt x="1198" y="936"/>
                      </a:lnTo>
                      <a:lnTo>
                        <a:pt x="1182" y="964"/>
                      </a:lnTo>
                      <a:lnTo>
                        <a:pt x="1166" y="990"/>
                      </a:lnTo>
                      <a:lnTo>
                        <a:pt x="1146" y="1016"/>
                      </a:lnTo>
                      <a:lnTo>
                        <a:pt x="1126" y="1042"/>
                      </a:lnTo>
                      <a:lnTo>
                        <a:pt x="1126" y="1042"/>
                      </a:lnTo>
                      <a:lnTo>
                        <a:pt x="1106" y="1068"/>
                      </a:lnTo>
                      <a:lnTo>
                        <a:pt x="1082" y="1090"/>
                      </a:lnTo>
                      <a:lnTo>
                        <a:pt x="1060" y="1112"/>
                      </a:lnTo>
                      <a:lnTo>
                        <a:pt x="1036" y="1134"/>
                      </a:lnTo>
                      <a:lnTo>
                        <a:pt x="1010" y="1152"/>
                      </a:lnTo>
                      <a:lnTo>
                        <a:pt x="984" y="1170"/>
                      </a:lnTo>
                      <a:lnTo>
                        <a:pt x="958" y="1186"/>
                      </a:lnTo>
                      <a:lnTo>
                        <a:pt x="930" y="1202"/>
                      </a:lnTo>
                      <a:lnTo>
                        <a:pt x="902" y="1216"/>
                      </a:lnTo>
                      <a:lnTo>
                        <a:pt x="874" y="1228"/>
                      </a:lnTo>
                      <a:lnTo>
                        <a:pt x="846" y="1238"/>
                      </a:lnTo>
                      <a:lnTo>
                        <a:pt x="816" y="1248"/>
                      </a:lnTo>
                      <a:lnTo>
                        <a:pt x="786" y="1256"/>
                      </a:lnTo>
                      <a:lnTo>
                        <a:pt x="756" y="1262"/>
                      </a:lnTo>
                      <a:lnTo>
                        <a:pt x="726" y="1268"/>
                      </a:lnTo>
                      <a:lnTo>
                        <a:pt x="696" y="1272"/>
                      </a:lnTo>
                      <a:lnTo>
                        <a:pt x="666" y="1274"/>
                      </a:lnTo>
                      <a:lnTo>
                        <a:pt x="636" y="1274"/>
                      </a:lnTo>
                      <a:lnTo>
                        <a:pt x="604" y="1274"/>
                      </a:lnTo>
                      <a:lnTo>
                        <a:pt x="574" y="1270"/>
                      </a:lnTo>
                      <a:lnTo>
                        <a:pt x="544" y="1268"/>
                      </a:lnTo>
                      <a:lnTo>
                        <a:pt x="514" y="1262"/>
                      </a:lnTo>
                      <a:lnTo>
                        <a:pt x="484" y="1256"/>
                      </a:lnTo>
                      <a:lnTo>
                        <a:pt x="454" y="1248"/>
                      </a:lnTo>
                      <a:lnTo>
                        <a:pt x="424" y="1238"/>
                      </a:lnTo>
                      <a:lnTo>
                        <a:pt x="394" y="1226"/>
                      </a:lnTo>
                      <a:lnTo>
                        <a:pt x="366" y="1214"/>
                      </a:lnTo>
                      <a:lnTo>
                        <a:pt x="338" y="1200"/>
                      </a:lnTo>
                      <a:lnTo>
                        <a:pt x="310" y="1184"/>
                      </a:lnTo>
                      <a:lnTo>
                        <a:pt x="282" y="1166"/>
                      </a:lnTo>
                      <a:lnTo>
                        <a:pt x="256" y="1148"/>
                      </a:lnTo>
                      <a:lnTo>
                        <a:pt x="230" y="1128"/>
                      </a:lnTo>
                      <a:lnTo>
                        <a:pt x="230" y="1128"/>
                      </a:lnTo>
                      <a:lnTo>
                        <a:pt x="206" y="1106"/>
                      </a:lnTo>
                      <a:lnTo>
                        <a:pt x="182" y="1084"/>
                      </a:lnTo>
                      <a:lnTo>
                        <a:pt x="160" y="1060"/>
                      </a:lnTo>
                      <a:lnTo>
                        <a:pt x="140" y="1036"/>
                      </a:lnTo>
                      <a:lnTo>
                        <a:pt x="120" y="1012"/>
                      </a:lnTo>
                      <a:lnTo>
                        <a:pt x="102" y="986"/>
                      </a:lnTo>
                      <a:lnTo>
                        <a:pt x="86" y="958"/>
                      </a:lnTo>
                      <a:lnTo>
                        <a:pt x="72" y="932"/>
                      </a:lnTo>
                      <a:lnTo>
                        <a:pt x="58" y="904"/>
                      </a:lnTo>
                      <a:lnTo>
                        <a:pt x="46" y="876"/>
                      </a:lnTo>
                      <a:lnTo>
                        <a:pt x="34" y="846"/>
                      </a:lnTo>
                      <a:lnTo>
                        <a:pt x="26" y="818"/>
                      </a:lnTo>
                      <a:lnTo>
                        <a:pt x="18" y="788"/>
                      </a:lnTo>
                      <a:lnTo>
                        <a:pt x="10" y="758"/>
                      </a:lnTo>
                      <a:lnTo>
                        <a:pt x="6" y="728"/>
                      </a:lnTo>
                      <a:lnTo>
                        <a:pt x="2" y="698"/>
                      </a:lnTo>
                      <a:lnTo>
                        <a:pt x="0" y="668"/>
                      </a:lnTo>
                      <a:lnTo>
                        <a:pt x="0" y="636"/>
                      </a:lnTo>
                      <a:lnTo>
                        <a:pt x="0" y="606"/>
                      </a:lnTo>
                      <a:lnTo>
                        <a:pt x="2" y="576"/>
                      </a:lnTo>
                      <a:lnTo>
                        <a:pt x="6" y="544"/>
                      </a:lnTo>
                      <a:lnTo>
                        <a:pt x="10" y="514"/>
                      </a:lnTo>
                      <a:lnTo>
                        <a:pt x="18" y="484"/>
                      </a:lnTo>
                      <a:lnTo>
                        <a:pt x="26" y="454"/>
                      </a:lnTo>
                      <a:lnTo>
                        <a:pt x="36" y="426"/>
                      </a:lnTo>
                      <a:lnTo>
                        <a:pt x="46" y="396"/>
                      </a:lnTo>
                      <a:lnTo>
                        <a:pt x="60" y="368"/>
                      </a:lnTo>
                      <a:lnTo>
                        <a:pt x="74" y="338"/>
                      </a:lnTo>
                      <a:lnTo>
                        <a:pt x="88" y="312"/>
                      </a:lnTo>
                      <a:lnTo>
                        <a:pt x="106" y="284"/>
                      </a:lnTo>
                      <a:lnTo>
                        <a:pt x="124" y="258"/>
                      </a:lnTo>
                      <a:lnTo>
                        <a:pt x="146" y="232"/>
                      </a:lnTo>
                      <a:lnTo>
                        <a:pt x="146" y="232"/>
                      </a:lnTo>
                      <a:lnTo>
                        <a:pt x="166" y="208"/>
                      </a:lnTo>
                      <a:lnTo>
                        <a:pt x="190" y="184"/>
                      </a:lnTo>
                      <a:lnTo>
                        <a:pt x="212" y="162"/>
                      </a:lnTo>
                      <a:lnTo>
                        <a:pt x="236" y="142"/>
                      </a:lnTo>
                      <a:lnTo>
                        <a:pt x="262" y="122"/>
                      </a:lnTo>
                      <a:lnTo>
                        <a:pt x="288" y="104"/>
                      </a:lnTo>
                      <a:lnTo>
                        <a:pt x="314" y="88"/>
                      </a:lnTo>
                      <a:lnTo>
                        <a:pt x="342" y="72"/>
                      </a:lnTo>
                      <a:lnTo>
                        <a:pt x="370" y="58"/>
                      </a:lnTo>
                      <a:lnTo>
                        <a:pt x="398" y="46"/>
                      </a:lnTo>
                      <a:lnTo>
                        <a:pt x="426" y="36"/>
                      </a:lnTo>
                      <a:lnTo>
                        <a:pt x="456" y="26"/>
                      </a:lnTo>
                      <a:lnTo>
                        <a:pt x="486" y="18"/>
                      </a:lnTo>
                      <a:lnTo>
                        <a:pt x="516" y="12"/>
                      </a:lnTo>
                      <a:lnTo>
                        <a:pt x="546" y="8"/>
                      </a:lnTo>
                      <a:lnTo>
                        <a:pt x="576" y="4"/>
                      </a:lnTo>
                      <a:lnTo>
                        <a:pt x="606" y="2"/>
                      </a:lnTo>
                      <a:lnTo>
                        <a:pt x="636" y="0"/>
                      </a:lnTo>
                      <a:lnTo>
                        <a:pt x="668" y="2"/>
                      </a:lnTo>
                      <a:lnTo>
                        <a:pt x="698" y="4"/>
                      </a:lnTo>
                      <a:lnTo>
                        <a:pt x="728" y="8"/>
                      </a:lnTo>
                      <a:lnTo>
                        <a:pt x="758" y="12"/>
                      </a:lnTo>
                      <a:lnTo>
                        <a:pt x="788" y="18"/>
                      </a:lnTo>
                      <a:lnTo>
                        <a:pt x="818" y="28"/>
                      </a:lnTo>
                      <a:lnTo>
                        <a:pt x="848" y="36"/>
                      </a:lnTo>
                      <a:lnTo>
                        <a:pt x="878" y="48"/>
                      </a:lnTo>
                      <a:lnTo>
                        <a:pt x="906" y="60"/>
                      </a:lnTo>
                      <a:lnTo>
                        <a:pt x="934" y="74"/>
                      </a:lnTo>
                      <a:lnTo>
                        <a:pt x="962" y="90"/>
                      </a:lnTo>
                      <a:lnTo>
                        <a:pt x="990" y="108"/>
                      </a:lnTo>
                      <a:lnTo>
                        <a:pt x="1016" y="126"/>
                      </a:lnTo>
                      <a:lnTo>
                        <a:pt x="1042" y="146"/>
                      </a:lnTo>
                      <a:lnTo>
                        <a:pt x="1042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9" name="îṧ1íḓè">
                  <a:extLst>
                    <a:ext uri="{FF2B5EF4-FFF2-40B4-BE49-F238E27FC236}">
                      <a16:creationId xmlns:a16="http://schemas.microsoft.com/office/drawing/2014/main" id="{B306ABAF-2500-4577-B123-213229D3A2E3}"/>
                    </a:ext>
                  </a:extLst>
                </p:cNvPr>
                <p:cNvSpPr/>
                <p:nvPr/>
              </p:nvSpPr>
              <p:spPr>
                <a:xfrm>
                  <a:off x="1888800" y="3191319"/>
                  <a:ext cx="533699" cy="547632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27" name="ïsľîḓê">
              <a:extLst>
                <a:ext uri="{FF2B5EF4-FFF2-40B4-BE49-F238E27FC236}">
                  <a16:creationId xmlns:a16="http://schemas.microsoft.com/office/drawing/2014/main" id="{99A5A14C-DC08-415B-9D00-013E19690009}"/>
                </a:ext>
              </a:extLst>
            </p:cNvPr>
            <p:cNvGrpSpPr/>
            <p:nvPr/>
          </p:nvGrpSpPr>
          <p:grpSpPr>
            <a:xfrm>
              <a:off x="669924" y="5034680"/>
              <a:ext cx="3082945" cy="1446731"/>
              <a:chOff x="-7099659" y="4893391"/>
              <a:chExt cx="3082945" cy="1446731"/>
            </a:xfrm>
          </p:grpSpPr>
          <p:sp>
            <p:nvSpPr>
              <p:cNvPr id="30" name="î$ḷîḋè">
                <a:extLst>
                  <a:ext uri="{FF2B5EF4-FFF2-40B4-BE49-F238E27FC236}">
                    <a16:creationId xmlns:a16="http://schemas.microsoft.com/office/drawing/2014/main" id="{9FC4282F-ED21-4566-8C76-BA26B76382C0}"/>
                  </a:ext>
                </a:extLst>
              </p:cNvPr>
              <p:cNvSpPr txBox="1"/>
              <p:nvPr/>
            </p:nvSpPr>
            <p:spPr bwMode="auto">
              <a:xfrm>
                <a:off x="-7099659" y="5898317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 smtClean="0"/>
                  <a:t>通用物体和场景识别</a:t>
                </a:r>
                <a:endParaRPr lang="en-US" altLang="zh-CN" sz="2000" b="1" dirty="0"/>
              </a:p>
            </p:txBody>
          </p:sp>
          <p:grpSp>
            <p:nvGrpSpPr>
              <p:cNvPr id="32" name="iSḻiḍé">
                <a:extLst>
                  <a:ext uri="{FF2B5EF4-FFF2-40B4-BE49-F238E27FC236}">
                    <a16:creationId xmlns:a16="http://schemas.microsoft.com/office/drawing/2014/main" id="{EBD20932-673F-4D2C-9A3B-EF511025C06D}"/>
                  </a:ext>
                </a:extLst>
              </p:cNvPr>
              <p:cNvGrpSpPr/>
              <p:nvPr/>
            </p:nvGrpSpPr>
            <p:grpSpPr>
              <a:xfrm>
                <a:off x="-6116166" y="4893391"/>
                <a:ext cx="899312" cy="900726"/>
                <a:chOff x="-2234179" y="4930719"/>
                <a:chExt cx="899312" cy="900726"/>
              </a:xfrm>
            </p:grpSpPr>
            <p:sp>
              <p:nvSpPr>
                <p:cNvPr id="33" name="iśḻîḍè">
                  <a:extLst>
                    <a:ext uri="{FF2B5EF4-FFF2-40B4-BE49-F238E27FC236}">
                      <a16:creationId xmlns:a16="http://schemas.microsoft.com/office/drawing/2014/main" id="{173F10C1-3BC1-4C9E-9CAA-630B46CDAF40}"/>
                    </a:ext>
                  </a:extLst>
                </p:cNvPr>
                <p:cNvSpPr/>
                <p:nvPr/>
              </p:nvSpPr>
              <p:spPr bwMode="auto">
                <a:xfrm>
                  <a:off x="-2234179" y="4930719"/>
                  <a:ext cx="899312" cy="900726"/>
                </a:xfrm>
                <a:custGeom>
                  <a:avLst/>
                  <a:gdLst>
                    <a:gd name="T0" fmla="*/ 1066 w 1272"/>
                    <a:gd name="T1" fmla="*/ 168 h 1274"/>
                    <a:gd name="T2" fmla="*/ 1132 w 1272"/>
                    <a:gd name="T3" fmla="*/ 238 h 1274"/>
                    <a:gd name="T4" fmla="*/ 1186 w 1272"/>
                    <a:gd name="T5" fmla="*/ 316 h 1274"/>
                    <a:gd name="T6" fmla="*/ 1226 w 1272"/>
                    <a:gd name="T7" fmla="*/ 398 h 1274"/>
                    <a:gd name="T8" fmla="*/ 1254 w 1272"/>
                    <a:gd name="T9" fmla="*/ 486 h 1274"/>
                    <a:gd name="T10" fmla="*/ 1270 w 1272"/>
                    <a:gd name="T11" fmla="*/ 576 h 1274"/>
                    <a:gd name="T12" fmla="*/ 1272 w 1272"/>
                    <a:gd name="T13" fmla="*/ 668 h 1274"/>
                    <a:gd name="T14" fmla="*/ 1260 w 1272"/>
                    <a:gd name="T15" fmla="*/ 760 h 1274"/>
                    <a:gd name="T16" fmla="*/ 1236 w 1272"/>
                    <a:gd name="T17" fmla="*/ 850 h 1274"/>
                    <a:gd name="T18" fmla="*/ 1198 w 1272"/>
                    <a:gd name="T19" fmla="*/ 936 h 1274"/>
                    <a:gd name="T20" fmla="*/ 1146 w 1272"/>
                    <a:gd name="T21" fmla="*/ 1016 h 1274"/>
                    <a:gd name="T22" fmla="*/ 1106 w 1272"/>
                    <a:gd name="T23" fmla="*/ 1068 h 1274"/>
                    <a:gd name="T24" fmla="*/ 1036 w 1272"/>
                    <a:gd name="T25" fmla="*/ 1134 h 1274"/>
                    <a:gd name="T26" fmla="*/ 958 w 1272"/>
                    <a:gd name="T27" fmla="*/ 1186 h 1274"/>
                    <a:gd name="T28" fmla="*/ 874 w 1272"/>
                    <a:gd name="T29" fmla="*/ 1228 h 1274"/>
                    <a:gd name="T30" fmla="*/ 786 w 1272"/>
                    <a:gd name="T31" fmla="*/ 1256 h 1274"/>
                    <a:gd name="T32" fmla="*/ 696 w 1272"/>
                    <a:gd name="T33" fmla="*/ 1272 h 1274"/>
                    <a:gd name="T34" fmla="*/ 604 w 1272"/>
                    <a:gd name="T35" fmla="*/ 1274 h 1274"/>
                    <a:gd name="T36" fmla="*/ 514 w 1272"/>
                    <a:gd name="T37" fmla="*/ 1262 h 1274"/>
                    <a:gd name="T38" fmla="*/ 424 w 1272"/>
                    <a:gd name="T39" fmla="*/ 1238 h 1274"/>
                    <a:gd name="T40" fmla="*/ 338 w 1272"/>
                    <a:gd name="T41" fmla="*/ 1200 h 1274"/>
                    <a:gd name="T42" fmla="*/ 256 w 1272"/>
                    <a:gd name="T43" fmla="*/ 1148 h 1274"/>
                    <a:gd name="T44" fmla="*/ 206 w 1272"/>
                    <a:gd name="T45" fmla="*/ 1106 h 1274"/>
                    <a:gd name="T46" fmla="*/ 140 w 1272"/>
                    <a:gd name="T47" fmla="*/ 1036 h 1274"/>
                    <a:gd name="T48" fmla="*/ 86 w 1272"/>
                    <a:gd name="T49" fmla="*/ 958 h 1274"/>
                    <a:gd name="T50" fmla="*/ 46 w 1272"/>
                    <a:gd name="T51" fmla="*/ 876 h 1274"/>
                    <a:gd name="T52" fmla="*/ 18 w 1272"/>
                    <a:gd name="T53" fmla="*/ 788 h 1274"/>
                    <a:gd name="T54" fmla="*/ 2 w 1272"/>
                    <a:gd name="T55" fmla="*/ 698 h 1274"/>
                    <a:gd name="T56" fmla="*/ 0 w 1272"/>
                    <a:gd name="T57" fmla="*/ 606 h 1274"/>
                    <a:gd name="T58" fmla="*/ 10 w 1272"/>
                    <a:gd name="T59" fmla="*/ 514 h 1274"/>
                    <a:gd name="T60" fmla="*/ 36 w 1272"/>
                    <a:gd name="T61" fmla="*/ 426 h 1274"/>
                    <a:gd name="T62" fmla="*/ 74 w 1272"/>
                    <a:gd name="T63" fmla="*/ 338 h 1274"/>
                    <a:gd name="T64" fmla="*/ 124 w 1272"/>
                    <a:gd name="T65" fmla="*/ 258 h 1274"/>
                    <a:gd name="T66" fmla="*/ 166 w 1272"/>
                    <a:gd name="T67" fmla="*/ 208 h 1274"/>
                    <a:gd name="T68" fmla="*/ 236 w 1272"/>
                    <a:gd name="T69" fmla="*/ 142 h 1274"/>
                    <a:gd name="T70" fmla="*/ 314 w 1272"/>
                    <a:gd name="T71" fmla="*/ 88 h 1274"/>
                    <a:gd name="T72" fmla="*/ 398 w 1272"/>
                    <a:gd name="T73" fmla="*/ 46 h 1274"/>
                    <a:gd name="T74" fmla="*/ 486 w 1272"/>
                    <a:gd name="T75" fmla="*/ 18 h 1274"/>
                    <a:gd name="T76" fmla="*/ 576 w 1272"/>
                    <a:gd name="T77" fmla="*/ 4 h 1274"/>
                    <a:gd name="T78" fmla="*/ 668 w 1272"/>
                    <a:gd name="T79" fmla="*/ 2 h 1274"/>
                    <a:gd name="T80" fmla="*/ 758 w 1272"/>
                    <a:gd name="T81" fmla="*/ 12 h 1274"/>
                    <a:gd name="T82" fmla="*/ 848 w 1272"/>
                    <a:gd name="T83" fmla="*/ 36 h 1274"/>
                    <a:gd name="T84" fmla="*/ 934 w 1272"/>
                    <a:gd name="T85" fmla="*/ 74 h 1274"/>
                    <a:gd name="T86" fmla="*/ 1016 w 1272"/>
                    <a:gd name="T87" fmla="*/ 12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272" h="1274">
                      <a:moveTo>
                        <a:pt x="1042" y="146"/>
                      </a:moveTo>
                      <a:lnTo>
                        <a:pt x="1042" y="146"/>
                      </a:lnTo>
                      <a:lnTo>
                        <a:pt x="1066" y="168"/>
                      </a:lnTo>
                      <a:lnTo>
                        <a:pt x="1090" y="190"/>
                      </a:lnTo>
                      <a:lnTo>
                        <a:pt x="1112" y="214"/>
                      </a:lnTo>
                      <a:lnTo>
                        <a:pt x="1132" y="238"/>
                      </a:lnTo>
                      <a:lnTo>
                        <a:pt x="1152" y="264"/>
                      </a:lnTo>
                      <a:lnTo>
                        <a:pt x="1170" y="290"/>
                      </a:lnTo>
                      <a:lnTo>
                        <a:pt x="1186" y="316"/>
                      </a:lnTo>
                      <a:lnTo>
                        <a:pt x="1200" y="342"/>
                      </a:lnTo>
                      <a:lnTo>
                        <a:pt x="1214" y="370"/>
                      </a:lnTo>
                      <a:lnTo>
                        <a:pt x="1226" y="398"/>
                      </a:lnTo>
                      <a:lnTo>
                        <a:pt x="1238" y="428"/>
                      </a:lnTo>
                      <a:lnTo>
                        <a:pt x="1246" y="456"/>
                      </a:lnTo>
                      <a:lnTo>
                        <a:pt x="1254" y="486"/>
                      </a:lnTo>
                      <a:lnTo>
                        <a:pt x="1260" y="516"/>
                      </a:lnTo>
                      <a:lnTo>
                        <a:pt x="1266" y="546"/>
                      </a:lnTo>
                      <a:lnTo>
                        <a:pt x="1270" y="576"/>
                      </a:lnTo>
                      <a:lnTo>
                        <a:pt x="1272" y="608"/>
                      </a:lnTo>
                      <a:lnTo>
                        <a:pt x="1272" y="638"/>
                      </a:lnTo>
                      <a:lnTo>
                        <a:pt x="1272" y="668"/>
                      </a:lnTo>
                      <a:lnTo>
                        <a:pt x="1270" y="700"/>
                      </a:lnTo>
                      <a:lnTo>
                        <a:pt x="1266" y="730"/>
                      </a:lnTo>
                      <a:lnTo>
                        <a:pt x="1260" y="760"/>
                      </a:lnTo>
                      <a:lnTo>
                        <a:pt x="1254" y="790"/>
                      </a:lnTo>
                      <a:lnTo>
                        <a:pt x="1246" y="820"/>
                      </a:lnTo>
                      <a:lnTo>
                        <a:pt x="1236" y="850"/>
                      </a:lnTo>
                      <a:lnTo>
                        <a:pt x="1226" y="878"/>
                      </a:lnTo>
                      <a:lnTo>
                        <a:pt x="1212" y="908"/>
                      </a:lnTo>
                      <a:lnTo>
                        <a:pt x="1198" y="936"/>
                      </a:lnTo>
                      <a:lnTo>
                        <a:pt x="1182" y="964"/>
                      </a:lnTo>
                      <a:lnTo>
                        <a:pt x="1166" y="990"/>
                      </a:lnTo>
                      <a:lnTo>
                        <a:pt x="1146" y="1016"/>
                      </a:lnTo>
                      <a:lnTo>
                        <a:pt x="1126" y="1042"/>
                      </a:lnTo>
                      <a:lnTo>
                        <a:pt x="1126" y="1042"/>
                      </a:lnTo>
                      <a:lnTo>
                        <a:pt x="1106" y="1068"/>
                      </a:lnTo>
                      <a:lnTo>
                        <a:pt x="1082" y="1090"/>
                      </a:lnTo>
                      <a:lnTo>
                        <a:pt x="1060" y="1112"/>
                      </a:lnTo>
                      <a:lnTo>
                        <a:pt x="1036" y="1134"/>
                      </a:lnTo>
                      <a:lnTo>
                        <a:pt x="1010" y="1152"/>
                      </a:lnTo>
                      <a:lnTo>
                        <a:pt x="984" y="1170"/>
                      </a:lnTo>
                      <a:lnTo>
                        <a:pt x="958" y="1186"/>
                      </a:lnTo>
                      <a:lnTo>
                        <a:pt x="930" y="1202"/>
                      </a:lnTo>
                      <a:lnTo>
                        <a:pt x="902" y="1216"/>
                      </a:lnTo>
                      <a:lnTo>
                        <a:pt x="874" y="1228"/>
                      </a:lnTo>
                      <a:lnTo>
                        <a:pt x="846" y="1238"/>
                      </a:lnTo>
                      <a:lnTo>
                        <a:pt x="816" y="1248"/>
                      </a:lnTo>
                      <a:lnTo>
                        <a:pt x="786" y="1256"/>
                      </a:lnTo>
                      <a:lnTo>
                        <a:pt x="756" y="1262"/>
                      </a:lnTo>
                      <a:lnTo>
                        <a:pt x="726" y="1268"/>
                      </a:lnTo>
                      <a:lnTo>
                        <a:pt x="696" y="1272"/>
                      </a:lnTo>
                      <a:lnTo>
                        <a:pt x="666" y="1274"/>
                      </a:lnTo>
                      <a:lnTo>
                        <a:pt x="636" y="1274"/>
                      </a:lnTo>
                      <a:lnTo>
                        <a:pt x="604" y="1274"/>
                      </a:lnTo>
                      <a:lnTo>
                        <a:pt x="574" y="1270"/>
                      </a:lnTo>
                      <a:lnTo>
                        <a:pt x="544" y="1268"/>
                      </a:lnTo>
                      <a:lnTo>
                        <a:pt x="514" y="1262"/>
                      </a:lnTo>
                      <a:lnTo>
                        <a:pt x="484" y="1256"/>
                      </a:lnTo>
                      <a:lnTo>
                        <a:pt x="454" y="1248"/>
                      </a:lnTo>
                      <a:lnTo>
                        <a:pt x="424" y="1238"/>
                      </a:lnTo>
                      <a:lnTo>
                        <a:pt x="394" y="1226"/>
                      </a:lnTo>
                      <a:lnTo>
                        <a:pt x="366" y="1214"/>
                      </a:lnTo>
                      <a:lnTo>
                        <a:pt x="338" y="1200"/>
                      </a:lnTo>
                      <a:lnTo>
                        <a:pt x="310" y="1184"/>
                      </a:lnTo>
                      <a:lnTo>
                        <a:pt x="282" y="1166"/>
                      </a:lnTo>
                      <a:lnTo>
                        <a:pt x="256" y="1148"/>
                      </a:lnTo>
                      <a:lnTo>
                        <a:pt x="230" y="1128"/>
                      </a:lnTo>
                      <a:lnTo>
                        <a:pt x="230" y="1128"/>
                      </a:lnTo>
                      <a:lnTo>
                        <a:pt x="206" y="1106"/>
                      </a:lnTo>
                      <a:lnTo>
                        <a:pt x="182" y="1084"/>
                      </a:lnTo>
                      <a:lnTo>
                        <a:pt x="160" y="1060"/>
                      </a:lnTo>
                      <a:lnTo>
                        <a:pt x="140" y="1036"/>
                      </a:lnTo>
                      <a:lnTo>
                        <a:pt x="120" y="1012"/>
                      </a:lnTo>
                      <a:lnTo>
                        <a:pt x="102" y="986"/>
                      </a:lnTo>
                      <a:lnTo>
                        <a:pt x="86" y="958"/>
                      </a:lnTo>
                      <a:lnTo>
                        <a:pt x="72" y="932"/>
                      </a:lnTo>
                      <a:lnTo>
                        <a:pt x="58" y="904"/>
                      </a:lnTo>
                      <a:lnTo>
                        <a:pt x="46" y="876"/>
                      </a:lnTo>
                      <a:lnTo>
                        <a:pt x="34" y="846"/>
                      </a:lnTo>
                      <a:lnTo>
                        <a:pt x="26" y="818"/>
                      </a:lnTo>
                      <a:lnTo>
                        <a:pt x="18" y="788"/>
                      </a:lnTo>
                      <a:lnTo>
                        <a:pt x="10" y="758"/>
                      </a:lnTo>
                      <a:lnTo>
                        <a:pt x="6" y="728"/>
                      </a:lnTo>
                      <a:lnTo>
                        <a:pt x="2" y="698"/>
                      </a:lnTo>
                      <a:lnTo>
                        <a:pt x="0" y="668"/>
                      </a:lnTo>
                      <a:lnTo>
                        <a:pt x="0" y="636"/>
                      </a:lnTo>
                      <a:lnTo>
                        <a:pt x="0" y="606"/>
                      </a:lnTo>
                      <a:lnTo>
                        <a:pt x="2" y="576"/>
                      </a:lnTo>
                      <a:lnTo>
                        <a:pt x="6" y="544"/>
                      </a:lnTo>
                      <a:lnTo>
                        <a:pt x="10" y="514"/>
                      </a:lnTo>
                      <a:lnTo>
                        <a:pt x="18" y="484"/>
                      </a:lnTo>
                      <a:lnTo>
                        <a:pt x="26" y="454"/>
                      </a:lnTo>
                      <a:lnTo>
                        <a:pt x="36" y="426"/>
                      </a:lnTo>
                      <a:lnTo>
                        <a:pt x="46" y="396"/>
                      </a:lnTo>
                      <a:lnTo>
                        <a:pt x="60" y="368"/>
                      </a:lnTo>
                      <a:lnTo>
                        <a:pt x="74" y="338"/>
                      </a:lnTo>
                      <a:lnTo>
                        <a:pt x="88" y="312"/>
                      </a:lnTo>
                      <a:lnTo>
                        <a:pt x="106" y="284"/>
                      </a:lnTo>
                      <a:lnTo>
                        <a:pt x="124" y="258"/>
                      </a:lnTo>
                      <a:lnTo>
                        <a:pt x="146" y="232"/>
                      </a:lnTo>
                      <a:lnTo>
                        <a:pt x="146" y="232"/>
                      </a:lnTo>
                      <a:lnTo>
                        <a:pt x="166" y="208"/>
                      </a:lnTo>
                      <a:lnTo>
                        <a:pt x="190" y="184"/>
                      </a:lnTo>
                      <a:lnTo>
                        <a:pt x="212" y="162"/>
                      </a:lnTo>
                      <a:lnTo>
                        <a:pt x="236" y="142"/>
                      </a:lnTo>
                      <a:lnTo>
                        <a:pt x="262" y="122"/>
                      </a:lnTo>
                      <a:lnTo>
                        <a:pt x="288" y="104"/>
                      </a:lnTo>
                      <a:lnTo>
                        <a:pt x="314" y="88"/>
                      </a:lnTo>
                      <a:lnTo>
                        <a:pt x="342" y="72"/>
                      </a:lnTo>
                      <a:lnTo>
                        <a:pt x="370" y="58"/>
                      </a:lnTo>
                      <a:lnTo>
                        <a:pt x="398" y="46"/>
                      </a:lnTo>
                      <a:lnTo>
                        <a:pt x="426" y="36"/>
                      </a:lnTo>
                      <a:lnTo>
                        <a:pt x="456" y="26"/>
                      </a:lnTo>
                      <a:lnTo>
                        <a:pt x="486" y="18"/>
                      </a:lnTo>
                      <a:lnTo>
                        <a:pt x="516" y="12"/>
                      </a:lnTo>
                      <a:lnTo>
                        <a:pt x="546" y="8"/>
                      </a:lnTo>
                      <a:lnTo>
                        <a:pt x="576" y="4"/>
                      </a:lnTo>
                      <a:lnTo>
                        <a:pt x="606" y="2"/>
                      </a:lnTo>
                      <a:lnTo>
                        <a:pt x="636" y="0"/>
                      </a:lnTo>
                      <a:lnTo>
                        <a:pt x="668" y="2"/>
                      </a:lnTo>
                      <a:lnTo>
                        <a:pt x="698" y="4"/>
                      </a:lnTo>
                      <a:lnTo>
                        <a:pt x="728" y="8"/>
                      </a:lnTo>
                      <a:lnTo>
                        <a:pt x="758" y="12"/>
                      </a:lnTo>
                      <a:lnTo>
                        <a:pt x="788" y="18"/>
                      </a:lnTo>
                      <a:lnTo>
                        <a:pt x="818" y="28"/>
                      </a:lnTo>
                      <a:lnTo>
                        <a:pt x="848" y="36"/>
                      </a:lnTo>
                      <a:lnTo>
                        <a:pt x="878" y="48"/>
                      </a:lnTo>
                      <a:lnTo>
                        <a:pt x="906" y="60"/>
                      </a:lnTo>
                      <a:lnTo>
                        <a:pt x="934" y="74"/>
                      </a:lnTo>
                      <a:lnTo>
                        <a:pt x="962" y="90"/>
                      </a:lnTo>
                      <a:lnTo>
                        <a:pt x="990" y="108"/>
                      </a:lnTo>
                      <a:lnTo>
                        <a:pt x="1016" y="126"/>
                      </a:lnTo>
                      <a:lnTo>
                        <a:pt x="1042" y="146"/>
                      </a:lnTo>
                      <a:lnTo>
                        <a:pt x="1042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4" name="îşlîḋé">
                  <a:extLst>
                    <a:ext uri="{FF2B5EF4-FFF2-40B4-BE49-F238E27FC236}">
                      <a16:creationId xmlns:a16="http://schemas.microsoft.com/office/drawing/2014/main" id="{ECFCB37A-4C2C-453F-87E0-BDE3C9C91417}"/>
                    </a:ext>
                  </a:extLst>
                </p:cNvPr>
                <p:cNvSpPr/>
                <p:nvPr/>
              </p:nvSpPr>
              <p:spPr>
                <a:xfrm>
                  <a:off x="-2051372" y="5107266"/>
                  <a:ext cx="533699" cy="547632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API</a:t>
            </a:r>
            <a:r>
              <a:rPr lang="zh-CN" altLang="en-US" dirty="0" smtClean="0"/>
              <a:t>对比分析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99" y="1219705"/>
            <a:ext cx="5209488" cy="14409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47" y="3085625"/>
            <a:ext cx="5737130" cy="17006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47" y="5177051"/>
            <a:ext cx="4069433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07621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风险报告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377299"/>
            <a:ext cx="8896107" cy="47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5307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风险报告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292300"/>
            <a:ext cx="7940675" cy="46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96428"/>
      </p:ext>
    </p:extLst>
  </p:cSld>
  <p:clrMapOvr>
    <a:masterClrMapping/>
  </p:clrMapOvr>
  <p:transition spd="slow" advTm="2000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0cd5ff57-a39c-496a-8f96-726bae8f62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295F385-3757-4F13-BA5E-DCCBDE0A24B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09072" y="0"/>
            <a:ext cx="7812256" cy="6858000"/>
            <a:chOff x="1209072" y="0"/>
            <a:chExt cx="7812256" cy="6858000"/>
          </a:xfrm>
        </p:grpSpPr>
        <p:grpSp>
          <p:nvGrpSpPr>
            <p:cNvPr id="3" name="ïśḻîde">
              <a:extLst>
                <a:ext uri="{FF2B5EF4-FFF2-40B4-BE49-F238E27FC236}">
                  <a16:creationId xmlns:a16="http://schemas.microsoft.com/office/drawing/2014/main" id="{8283269A-96F1-4E16-9EFC-3BC0733018BA}"/>
                </a:ext>
              </a:extLst>
            </p:cNvPr>
            <p:cNvGrpSpPr/>
            <p:nvPr/>
          </p:nvGrpSpPr>
          <p:grpSpPr>
            <a:xfrm>
              <a:off x="4622143" y="0"/>
              <a:ext cx="642664" cy="6858000"/>
              <a:chOff x="4622143" y="0"/>
              <a:chExt cx="642664" cy="6858000"/>
            </a:xfrm>
          </p:grpSpPr>
          <p:sp>
            <p:nvSpPr>
              <p:cNvPr id="15" name="îsľïde">
                <a:extLst>
                  <a:ext uri="{FF2B5EF4-FFF2-40B4-BE49-F238E27FC236}">
                    <a16:creationId xmlns:a16="http://schemas.microsoft.com/office/drawing/2014/main" id="{D0664DA5-F8C9-453F-9A35-39619EE7162D}"/>
                  </a:ext>
                </a:extLst>
              </p:cNvPr>
              <p:cNvSpPr/>
              <p:nvPr/>
            </p:nvSpPr>
            <p:spPr bwMode="auto">
              <a:xfrm>
                <a:off x="4907471" y="0"/>
                <a:ext cx="72008" cy="6858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$1íḍè">
                <a:extLst>
                  <a:ext uri="{FF2B5EF4-FFF2-40B4-BE49-F238E27FC236}">
                    <a16:creationId xmlns:a16="http://schemas.microsoft.com/office/drawing/2014/main" id="{575F34C4-4FF4-4A4C-BF4A-EE12810C6F15}"/>
                  </a:ext>
                </a:extLst>
              </p:cNvPr>
              <p:cNvSpPr/>
              <p:nvPr/>
            </p:nvSpPr>
            <p:spPr bwMode="auto">
              <a:xfrm>
                <a:off x="4622143" y="1139405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sp>
            <p:nvSpPr>
              <p:cNvPr id="17" name="iṣḷíḍê">
                <a:extLst>
                  <a:ext uri="{FF2B5EF4-FFF2-40B4-BE49-F238E27FC236}">
                    <a16:creationId xmlns:a16="http://schemas.microsoft.com/office/drawing/2014/main" id="{EC7A2CFB-5008-4DAA-AE22-E9F66D3C190B}"/>
                  </a:ext>
                </a:extLst>
              </p:cNvPr>
              <p:cNvSpPr/>
              <p:nvPr/>
            </p:nvSpPr>
            <p:spPr bwMode="auto">
              <a:xfrm>
                <a:off x="4622143" y="2557843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ctr"/>
                <a:r>
                  <a:rPr lang="en-US" altLang="zh-CN" sz="2800">
                    <a:solidFill>
                      <a:schemeClr val="tx2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sp>
            <p:nvSpPr>
              <p:cNvPr id="18" name="i$lïďè">
                <a:extLst>
                  <a:ext uri="{FF2B5EF4-FFF2-40B4-BE49-F238E27FC236}">
                    <a16:creationId xmlns:a16="http://schemas.microsoft.com/office/drawing/2014/main" id="{BE89A63C-1DF9-4A49-BC45-A814A5A0FFEF}"/>
                  </a:ext>
                </a:extLst>
              </p:cNvPr>
              <p:cNvSpPr/>
              <p:nvPr/>
            </p:nvSpPr>
            <p:spPr bwMode="auto">
              <a:xfrm>
                <a:off x="4622143" y="3967489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sp>
            <p:nvSpPr>
              <p:cNvPr id="19" name="î$lïḋè">
                <a:extLst>
                  <a:ext uri="{FF2B5EF4-FFF2-40B4-BE49-F238E27FC236}">
                    <a16:creationId xmlns:a16="http://schemas.microsoft.com/office/drawing/2014/main" id="{60362616-91C3-40A8-9D05-795C97E56F77}"/>
                  </a:ext>
                </a:extLst>
              </p:cNvPr>
              <p:cNvSpPr/>
              <p:nvPr/>
            </p:nvSpPr>
            <p:spPr bwMode="auto">
              <a:xfrm>
                <a:off x="4622143" y="5377136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ctr"/>
                <a:r>
                  <a:rPr lang="en-US" altLang="zh-CN" sz="2800">
                    <a:solidFill>
                      <a:schemeClr val="tx2"/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sp>
          <p:nvSpPr>
            <p:cNvPr id="4" name="ïşḷîḓe">
              <a:extLst>
                <a:ext uri="{FF2B5EF4-FFF2-40B4-BE49-F238E27FC236}">
                  <a16:creationId xmlns:a16="http://schemas.microsoft.com/office/drawing/2014/main" id="{791951B6-8D64-41FE-AD92-03B07587DDD7}"/>
                </a:ext>
              </a:extLst>
            </p:cNvPr>
            <p:cNvSpPr txBox="1"/>
            <p:nvPr/>
          </p:nvSpPr>
          <p:spPr>
            <a:xfrm>
              <a:off x="5492934" y="5455141"/>
              <a:ext cx="1616961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r"/>
              <a:r>
                <a:rPr lang="zh-CN" altLang="en-US" sz="1600" b="1" dirty="0" smtClean="0"/>
                <a:t>测试与风险报告</a:t>
              </a:r>
              <a:endParaRPr lang="zh-CN" altLang="en-US" sz="1600" b="1" dirty="0"/>
            </a:p>
          </p:txBody>
        </p:sp>
        <p:sp>
          <p:nvSpPr>
            <p:cNvPr id="5" name="isļïḍê">
              <a:extLst>
                <a:ext uri="{FF2B5EF4-FFF2-40B4-BE49-F238E27FC236}">
                  <a16:creationId xmlns:a16="http://schemas.microsoft.com/office/drawing/2014/main" id="{35CFC8E8-C8FE-4B64-AB23-89DD1B5CCA04}"/>
                </a:ext>
              </a:extLst>
            </p:cNvPr>
            <p:cNvSpPr txBox="1"/>
            <p:nvPr/>
          </p:nvSpPr>
          <p:spPr>
            <a:xfrm>
              <a:off x="7623351" y="5356402"/>
              <a:ext cx="1397977" cy="956475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/>
                <a:t>概率和</a:t>
              </a:r>
              <a:r>
                <a:rPr lang="zh-CN" altLang="en-US" sz="1200" dirty="0" smtClean="0"/>
                <a:t>痛点</a:t>
              </a:r>
              <a:endParaRPr lang="en-US" altLang="zh-CN" sz="1200" dirty="0" smtClean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 smtClean="0"/>
                <a:t>API</a:t>
              </a:r>
              <a:r>
                <a:rPr lang="zh-CN" altLang="en-US" sz="1200" dirty="0" smtClean="0"/>
                <a:t>对比测试</a:t>
              </a:r>
              <a:endParaRPr lang="en-US" altLang="zh-CN" sz="1200" dirty="0" smtClean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/>
                <a:t>风险</a:t>
              </a:r>
              <a:r>
                <a:rPr lang="zh-CN" altLang="en-US" sz="1200" dirty="0"/>
                <a:t>报告</a:t>
              </a:r>
              <a:r>
                <a:rPr lang="en-US" altLang="zh-CN" sz="1200" dirty="0" smtClean="0"/>
                <a:t>.</a:t>
              </a:r>
              <a:endParaRPr lang="en-US" altLang="zh-CN" sz="1200" dirty="0"/>
            </a:p>
          </p:txBody>
        </p:sp>
        <p:sp>
          <p:nvSpPr>
            <p:cNvPr id="6" name="iš1ïḓê">
              <a:extLst>
                <a:ext uri="{FF2B5EF4-FFF2-40B4-BE49-F238E27FC236}">
                  <a16:creationId xmlns:a16="http://schemas.microsoft.com/office/drawing/2014/main" id="{0367A60A-C4D2-4FDD-BAE1-9DFA05D6DE66}"/>
                </a:ext>
              </a:extLst>
            </p:cNvPr>
            <p:cNvSpPr txBox="1"/>
            <p:nvPr/>
          </p:nvSpPr>
          <p:spPr>
            <a:xfrm>
              <a:off x="5854635" y="4098248"/>
              <a:ext cx="843738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pPr algn="r"/>
              <a:r>
                <a:rPr lang="en-US" altLang="zh-CN" sz="1600" b="1" dirty="0" smtClean="0">
                  <a:solidFill>
                    <a:srgbClr val="FF0000"/>
                  </a:solidFill>
                </a:rPr>
                <a:t>*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PRD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îSḻîḑè">
              <a:extLst>
                <a:ext uri="{FF2B5EF4-FFF2-40B4-BE49-F238E27FC236}">
                  <a16:creationId xmlns:a16="http://schemas.microsoft.com/office/drawing/2014/main" id="{34B167BC-46F6-43B5-8A14-39987A164F12}"/>
                </a:ext>
              </a:extLst>
            </p:cNvPr>
            <p:cNvSpPr txBox="1"/>
            <p:nvPr/>
          </p:nvSpPr>
          <p:spPr>
            <a:xfrm>
              <a:off x="7623351" y="3700910"/>
              <a:ext cx="1116300" cy="1175821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+mn-ea"/>
                </a:rPr>
                <a:t>价值主张</a:t>
              </a:r>
              <a:endParaRPr lang="en-US" altLang="zh-CN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+mn-ea"/>
                </a:rPr>
                <a:t>解决痛点</a:t>
              </a:r>
              <a:endParaRPr lang="en-US" altLang="zh-CN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+mn-ea"/>
                </a:rPr>
                <a:t>API</a:t>
              </a:r>
              <a:r>
                <a:rPr lang="zh-CN" altLang="en-US" sz="1200" dirty="0">
                  <a:latin typeface="+mn-ea"/>
                </a:rPr>
                <a:t>支撑</a:t>
              </a:r>
              <a:endParaRPr lang="en-US" altLang="zh-CN" sz="1200" dirty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+mn-ea"/>
                </a:rPr>
                <a:t>原型支撑</a:t>
              </a:r>
              <a:endParaRPr lang="en-US" altLang="zh-CN" sz="1200" dirty="0">
                <a:latin typeface="+mn-ea"/>
              </a:endParaRPr>
            </a:p>
          </p:txBody>
        </p:sp>
        <p:sp>
          <p:nvSpPr>
            <p:cNvPr id="8" name="ïṣ1ïḋê">
              <a:extLst>
                <a:ext uri="{FF2B5EF4-FFF2-40B4-BE49-F238E27FC236}">
                  <a16:creationId xmlns:a16="http://schemas.microsoft.com/office/drawing/2014/main" id="{DA1A6EDF-BEFE-41BC-9A8E-EFE6BE289F05}"/>
                </a:ext>
              </a:extLst>
            </p:cNvPr>
            <p:cNvSpPr txBox="1"/>
            <p:nvPr/>
          </p:nvSpPr>
          <p:spPr>
            <a:xfrm>
              <a:off x="5854635" y="2688603"/>
              <a:ext cx="817362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 algn="r"/>
              <a:r>
                <a:rPr lang="en-US" altLang="zh-CN" sz="2000" b="1" dirty="0" smtClean="0"/>
                <a:t>BRD</a:t>
              </a:r>
              <a:endParaRPr lang="zh-CN" altLang="en-US" sz="2000" b="1" dirty="0"/>
            </a:p>
          </p:txBody>
        </p:sp>
        <p:sp>
          <p:nvSpPr>
            <p:cNvPr id="9" name="ïs1ïḓè">
              <a:extLst>
                <a:ext uri="{FF2B5EF4-FFF2-40B4-BE49-F238E27FC236}">
                  <a16:creationId xmlns:a16="http://schemas.microsoft.com/office/drawing/2014/main" id="{2A76B447-518E-4A61-9507-9C487775AB28}"/>
                </a:ext>
              </a:extLst>
            </p:cNvPr>
            <p:cNvSpPr txBox="1"/>
            <p:nvPr/>
          </p:nvSpPr>
          <p:spPr>
            <a:xfrm>
              <a:off x="7623771" y="2495303"/>
              <a:ext cx="1286629" cy="633536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/>
                <a:t>产品价值</a:t>
              </a:r>
              <a:r>
                <a:rPr lang="en-US" altLang="zh-CN" sz="1200" dirty="0" smtClean="0"/>
                <a:t>.</a:t>
              </a:r>
              <a:endParaRPr lang="en-US" altLang="zh-CN" sz="12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/>
                <a:t>商业模式</a:t>
              </a:r>
              <a:r>
                <a:rPr lang="en-US" altLang="zh-CN" sz="1200" dirty="0" smtClean="0"/>
                <a:t>.</a:t>
              </a:r>
              <a:endParaRPr lang="en-US" altLang="zh-CN" sz="1200" dirty="0"/>
            </a:p>
          </p:txBody>
        </p:sp>
        <p:sp>
          <p:nvSpPr>
            <p:cNvPr id="10" name="îṥḻïḋè">
              <a:extLst>
                <a:ext uri="{FF2B5EF4-FFF2-40B4-BE49-F238E27FC236}">
                  <a16:creationId xmlns:a16="http://schemas.microsoft.com/office/drawing/2014/main" id="{3537D6D4-F934-4531-BB41-CEBCA5D3D86A}"/>
                </a:ext>
              </a:extLst>
            </p:cNvPr>
            <p:cNvSpPr txBox="1"/>
            <p:nvPr/>
          </p:nvSpPr>
          <p:spPr>
            <a:xfrm>
              <a:off x="5910319" y="1270165"/>
              <a:ext cx="782192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Autofit/>
            </a:bodyPr>
            <a:lstStyle/>
            <a:p>
              <a:pPr algn="r"/>
              <a:r>
                <a:rPr lang="en-US" altLang="zh-CN" sz="2000" b="1" dirty="0" smtClean="0"/>
                <a:t>MRD</a:t>
              </a:r>
              <a:endParaRPr lang="zh-CN" altLang="en-US" sz="2000" b="1" dirty="0"/>
            </a:p>
          </p:txBody>
        </p:sp>
        <p:sp>
          <p:nvSpPr>
            <p:cNvPr id="11" name="íśḻíḓe">
              <a:extLst>
                <a:ext uri="{FF2B5EF4-FFF2-40B4-BE49-F238E27FC236}">
                  <a16:creationId xmlns:a16="http://schemas.microsoft.com/office/drawing/2014/main" id="{982CDBAA-EA9C-4E81-8495-01A69BE3130C}"/>
                </a:ext>
              </a:extLst>
            </p:cNvPr>
            <p:cNvSpPr txBox="1"/>
            <p:nvPr/>
          </p:nvSpPr>
          <p:spPr>
            <a:xfrm>
              <a:off x="7623351" y="1139405"/>
              <a:ext cx="1048453" cy="642664"/>
            </a:xfrm>
            <a:prstGeom prst="rect">
              <a:avLst/>
            </a:prstGeom>
          </p:spPr>
          <p:txBody>
            <a:bodyPr vert="horz" wrap="square" lIns="90000" tIns="46800" rIns="90000" bIns="46800" anchor="t" anchorCtr="0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/>
                <a:t>目标用户</a:t>
              </a:r>
              <a:endParaRPr lang="en-US" altLang="zh-CN" sz="12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/>
                <a:t>市场分析</a:t>
              </a:r>
              <a:endParaRPr lang="en-US" altLang="zh-CN" sz="1200" dirty="0"/>
            </a:p>
          </p:txBody>
        </p:sp>
        <p:grpSp>
          <p:nvGrpSpPr>
            <p:cNvPr id="12" name="ïṡlîdè">
              <a:extLst>
                <a:ext uri="{FF2B5EF4-FFF2-40B4-BE49-F238E27FC236}">
                  <a16:creationId xmlns:a16="http://schemas.microsoft.com/office/drawing/2014/main" id="{F2B01660-2E5B-473A-B4F8-7273CCFE67C3}"/>
                </a:ext>
              </a:extLst>
            </p:cNvPr>
            <p:cNvGrpSpPr/>
            <p:nvPr/>
          </p:nvGrpSpPr>
          <p:grpSpPr>
            <a:xfrm>
              <a:off x="1209072" y="2362254"/>
              <a:ext cx="3221928" cy="1233251"/>
              <a:chOff x="1209072" y="2362254"/>
              <a:chExt cx="3221928" cy="1233251"/>
            </a:xfrm>
          </p:grpSpPr>
          <p:sp>
            <p:nvSpPr>
              <p:cNvPr id="13" name="íṧľíḋe">
                <a:extLst>
                  <a:ext uri="{FF2B5EF4-FFF2-40B4-BE49-F238E27FC236}">
                    <a16:creationId xmlns:a16="http://schemas.microsoft.com/office/drawing/2014/main" id="{1E77B988-6830-4D51-BEEE-0DE9764FFF70}"/>
                  </a:ext>
                </a:extLst>
              </p:cNvPr>
              <p:cNvSpPr/>
              <p:nvPr/>
            </p:nvSpPr>
            <p:spPr>
              <a:xfrm>
                <a:off x="1209072" y="2990134"/>
                <a:ext cx="3221928" cy="605371"/>
              </a:xfrm>
              <a:prstGeom prst="rect">
                <a:avLst/>
              </a:prstGeom>
            </p:spPr>
            <p:txBody>
              <a:bodyPr wrap="none" lIns="90000" tIns="46800" rIns="90000" bIns="46800" anchor="ctr" anchorCtr="0"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spc="300" dirty="0">
                    <a:solidFill>
                      <a:schemeClr val="tx2"/>
                    </a:solidFill>
                  </a:rPr>
                  <a:t>CONTENTS</a:t>
                </a:r>
                <a:endParaRPr lang="zh-CN" altLang="en-US" sz="2800" b="1" spc="3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í$ľíḓe">
                <a:extLst>
                  <a:ext uri="{FF2B5EF4-FFF2-40B4-BE49-F238E27FC236}">
                    <a16:creationId xmlns:a16="http://schemas.microsoft.com/office/drawing/2014/main" id="{A355E741-6AE2-4612-A01C-2F9C0262E09D}"/>
                  </a:ext>
                </a:extLst>
              </p:cNvPr>
              <p:cNvSpPr/>
              <p:nvPr/>
            </p:nvSpPr>
            <p:spPr bwMode="auto">
              <a:xfrm>
                <a:off x="1326000" y="2362254"/>
                <a:ext cx="674448" cy="641848"/>
              </a:xfrm>
              <a:custGeom>
                <a:avLst/>
                <a:gdLst>
                  <a:gd name="T0" fmla="*/ 0 w 3951"/>
                  <a:gd name="T1" fmla="*/ 1583116 h 3950"/>
                  <a:gd name="T2" fmla="*/ 108452 w 3951"/>
                  <a:gd name="T3" fmla="*/ 1477575 h 3950"/>
                  <a:gd name="T4" fmla="*/ 1692401 w 3951"/>
                  <a:gd name="T5" fmla="*/ 1477575 h 3950"/>
                  <a:gd name="T6" fmla="*/ 1800397 w 3951"/>
                  <a:gd name="T7" fmla="*/ 1583116 h 3950"/>
                  <a:gd name="T8" fmla="*/ 756431 w 3951"/>
                  <a:gd name="T9" fmla="*/ 771741 h 3950"/>
                  <a:gd name="T10" fmla="*/ 1044422 w 3951"/>
                  <a:gd name="T11" fmla="*/ 771741 h 3950"/>
                  <a:gd name="T12" fmla="*/ 1512406 w 3951"/>
                  <a:gd name="T13" fmla="*/ 771741 h 3950"/>
                  <a:gd name="T14" fmla="*/ 1512406 w 3951"/>
                  <a:gd name="T15" fmla="*/ 1547936 h 3950"/>
                  <a:gd name="T16" fmla="*/ 1044422 w 3951"/>
                  <a:gd name="T17" fmla="*/ 1547936 h 3950"/>
                  <a:gd name="T18" fmla="*/ 756431 w 3951"/>
                  <a:gd name="T19" fmla="*/ 1547936 h 3950"/>
                  <a:gd name="T20" fmla="*/ 288446 w 3951"/>
                  <a:gd name="T21" fmla="*/ 1547936 h 3950"/>
                  <a:gd name="T22" fmla="*/ 288446 w 3951"/>
                  <a:gd name="T23" fmla="*/ 771741 h 3950"/>
                  <a:gd name="T24" fmla="*/ 1296413 w 3951"/>
                  <a:gd name="T25" fmla="*/ 1512755 h 3950"/>
                  <a:gd name="T26" fmla="*/ 1296413 w 3951"/>
                  <a:gd name="T27" fmla="*/ 1301673 h 3950"/>
                  <a:gd name="T28" fmla="*/ 1512406 w 3951"/>
                  <a:gd name="T29" fmla="*/ 1266493 h 3950"/>
                  <a:gd name="T30" fmla="*/ 1296413 w 3951"/>
                  <a:gd name="T31" fmla="*/ 1266493 h 3950"/>
                  <a:gd name="T32" fmla="*/ 1512406 w 3951"/>
                  <a:gd name="T33" fmla="*/ 806922 h 3950"/>
                  <a:gd name="T34" fmla="*/ 1044422 w 3951"/>
                  <a:gd name="T35" fmla="*/ 1512755 h 3950"/>
                  <a:gd name="T36" fmla="*/ 1044422 w 3951"/>
                  <a:gd name="T37" fmla="*/ 1301673 h 3950"/>
                  <a:gd name="T38" fmla="*/ 1260415 w 3951"/>
                  <a:gd name="T39" fmla="*/ 1266493 h 3950"/>
                  <a:gd name="T40" fmla="*/ 1044422 w 3951"/>
                  <a:gd name="T41" fmla="*/ 1266493 h 3950"/>
                  <a:gd name="T42" fmla="*/ 1260415 w 3951"/>
                  <a:gd name="T43" fmla="*/ 806922 h 3950"/>
                  <a:gd name="T44" fmla="*/ 792430 w 3951"/>
                  <a:gd name="T45" fmla="*/ 1512755 h 3950"/>
                  <a:gd name="T46" fmla="*/ 792430 w 3951"/>
                  <a:gd name="T47" fmla="*/ 1301673 h 3950"/>
                  <a:gd name="T48" fmla="*/ 1008423 w 3951"/>
                  <a:gd name="T49" fmla="*/ 1266493 h 3950"/>
                  <a:gd name="T50" fmla="*/ 792430 w 3951"/>
                  <a:gd name="T51" fmla="*/ 1266493 h 3950"/>
                  <a:gd name="T52" fmla="*/ 1008423 w 3951"/>
                  <a:gd name="T53" fmla="*/ 806922 h 3950"/>
                  <a:gd name="T54" fmla="*/ 540438 w 3951"/>
                  <a:gd name="T55" fmla="*/ 1512755 h 3950"/>
                  <a:gd name="T56" fmla="*/ 540438 w 3951"/>
                  <a:gd name="T57" fmla="*/ 1301673 h 3950"/>
                  <a:gd name="T58" fmla="*/ 756431 w 3951"/>
                  <a:gd name="T59" fmla="*/ 1266493 h 3950"/>
                  <a:gd name="T60" fmla="*/ 540438 w 3951"/>
                  <a:gd name="T61" fmla="*/ 1266493 h 3950"/>
                  <a:gd name="T62" fmla="*/ 756431 w 3951"/>
                  <a:gd name="T63" fmla="*/ 806922 h 3950"/>
                  <a:gd name="T64" fmla="*/ 288446 w 3951"/>
                  <a:gd name="T65" fmla="*/ 1512755 h 3950"/>
                  <a:gd name="T66" fmla="*/ 288446 w 3951"/>
                  <a:gd name="T67" fmla="*/ 1301673 h 3950"/>
                  <a:gd name="T68" fmla="*/ 504439 w 3951"/>
                  <a:gd name="T69" fmla="*/ 1266493 h 3950"/>
                  <a:gd name="T70" fmla="*/ 288446 w 3951"/>
                  <a:gd name="T71" fmla="*/ 1266493 h 3950"/>
                  <a:gd name="T72" fmla="*/ 504439 w 3951"/>
                  <a:gd name="T73" fmla="*/ 806922 h 3950"/>
                  <a:gd name="T74" fmla="*/ 0 w 3951"/>
                  <a:gd name="T75" fmla="*/ 316623 h 3950"/>
                  <a:gd name="T76" fmla="*/ 252447 w 3951"/>
                  <a:gd name="T77" fmla="*/ 492525 h 3950"/>
                  <a:gd name="T78" fmla="*/ 1260415 w 3951"/>
                  <a:gd name="T79" fmla="*/ 140721 h 3950"/>
                  <a:gd name="T80" fmla="*/ 1548405 w 3951"/>
                  <a:gd name="T81" fmla="*/ 140721 h 3950"/>
                  <a:gd name="T82" fmla="*/ 1800397 w 3951"/>
                  <a:gd name="T83" fmla="*/ 703607 h 3950"/>
                  <a:gd name="T84" fmla="*/ 1296413 w 3951"/>
                  <a:gd name="T85" fmla="*/ 105541 h 3950"/>
                  <a:gd name="T86" fmla="*/ 1512406 w 3951"/>
                  <a:gd name="T87" fmla="*/ 457345 h 3950"/>
                  <a:gd name="T88" fmla="*/ 288446 w 3951"/>
                  <a:gd name="T89" fmla="*/ 105541 h 3950"/>
                  <a:gd name="T90" fmla="*/ 504439 w 3951"/>
                  <a:gd name="T91" fmla="*/ 457345 h 39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951" h="3950">
                    <a:moveTo>
                      <a:pt x="3556" y="3950"/>
                    </a:moveTo>
                    <a:cubicBezTo>
                      <a:pt x="396" y="3950"/>
                      <a:pt x="396" y="3950"/>
                      <a:pt x="396" y="3950"/>
                    </a:cubicBezTo>
                    <a:cubicBezTo>
                      <a:pt x="177" y="3950"/>
                      <a:pt x="0" y="3773"/>
                      <a:pt x="0" y="3555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244" y="1738"/>
                      <a:pt x="244" y="1738"/>
                      <a:pt x="244" y="1738"/>
                    </a:cubicBezTo>
                    <a:cubicBezTo>
                      <a:pt x="243" y="2424"/>
                      <a:pt x="238" y="3318"/>
                      <a:pt x="238" y="3318"/>
                    </a:cubicBezTo>
                    <a:cubicBezTo>
                      <a:pt x="238" y="3536"/>
                      <a:pt x="494" y="3713"/>
                      <a:pt x="712" y="3713"/>
                    </a:cubicBezTo>
                    <a:cubicBezTo>
                      <a:pt x="3240" y="3713"/>
                      <a:pt x="3240" y="3713"/>
                      <a:pt x="3240" y="3713"/>
                    </a:cubicBezTo>
                    <a:cubicBezTo>
                      <a:pt x="3458" y="3713"/>
                      <a:pt x="3714" y="3536"/>
                      <a:pt x="3714" y="3318"/>
                    </a:cubicBezTo>
                    <a:cubicBezTo>
                      <a:pt x="3714" y="3318"/>
                      <a:pt x="3709" y="2404"/>
                      <a:pt x="3707" y="1738"/>
                    </a:cubicBezTo>
                    <a:cubicBezTo>
                      <a:pt x="3951" y="1738"/>
                      <a:pt x="3951" y="1738"/>
                      <a:pt x="3951" y="1738"/>
                    </a:cubicBezTo>
                    <a:cubicBezTo>
                      <a:pt x="3951" y="3555"/>
                      <a:pt x="3951" y="3555"/>
                      <a:pt x="3951" y="3555"/>
                    </a:cubicBezTo>
                    <a:cubicBezTo>
                      <a:pt x="3951" y="3773"/>
                      <a:pt x="3774" y="3950"/>
                      <a:pt x="3556" y="3950"/>
                    </a:cubicBezTo>
                    <a:close/>
                    <a:moveTo>
                      <a:pt x="1186" y="1733"/>
                    </a:moveTo>
                    <a:cubicBezTo>
                      <a:pt x="1660" y="1733"/>
                      <a:pt x="1660" y="1733"/>
                      <a:pt x="1660" y="1733"/>
                    </a:cubicBezTo>
                    <a:cubicBezTo>
                      <a:pt x="1739" y="1733"/>
                      <a:pt x="1739" y="1733"/>
                      <a:pt x="1739" y="1733"/>
                    </a:cubicBezTo>
                    <a:cubicBezTo>
                      <a:pt x="2213" y="1733"/>
                      <a:pt x="2213" y="1733"/>
                      <a:pt x="2213" y="1733"/>
                    </a:cubicBezTo>
                    <a:cubicBezTo>
                      <a:pt x="2292" y="1733"/>
                      <a:pt x="2292" y="1733"/>
                      <a:pt x="2292" y="1733"/>
                    </a:cubicBezTo>
                    <a:cubicBezTo>
                      <a:pt x="2766" y="1733"/>
                      <a:pt x="2766" y="1733"/>
                      <a:pt x="2766" y="1733"/>
                    </a:cubicBezTo>
                    <a:cubicBezTo>
                      <a:pt x="2845" y="1733"/>
                      <a:pt x="2845" y="1733"/>
                      <a:pt x="2845" y="1733"/>
                    </a:cubicBezTo>
                    <a:cubicBezTo>
                      <a:pt x="3319" y="1733"/>
                      <a:pt x="3319" y="1733"/>
                      <a:pt x="3319" y="1733"/>
                    </a:cubicBezTo>
                    <a:cubicBezTo>
                      <a:pt x="3398" y="1733"/>
                      <a:pt x="3398" y="1733"/>
                      <a:pt x="3398" y="1733"/>
                    </a:cubicBezTo>
                    <a:cubicBezTo>
                      <a:pt x="3398" y="3476"/>
                      <a:pt x="3398" y="3476"/>
                      <a:pt x="3398" y="3476"/>
                    </a:cubicBezTo>
                    <a:cubicBezTo>
                      <a:pt x="3319" y="3476"/>
                      <a:pt x="3319" y="3476"/>
                      <a:pt x="3319" y="3476"/>
                    </a:cubicBezTo>
                    <a:cubicBezTo>
                      <a:pt x="2845" y="3476"/>
                      <a:pt x="2845" y="3476"/>
                      <a:pt x="2845" y="3476"/>
                    </a:cubicBezTo>
                    <a:cubicBezTo>
                      <a:pt x="2766" y="3476"/>
                      <a:pt x="2766" y="3476"/>
                      <a:pt x="2766" y="3476"/>
                    </a:cubicBezTo>
                    <a:cubicBezTo>
                      <a:pt x="2292" y="3476"/>
                      <a:pt x="2292" y="3476"/>
                      <a:pt x="2292" y="3476"/>
                    </a:cubicBezTo>
                    <a:cubicBezTo>
                      <a:pt x="2213" y="3476"/>
                      <a:pt x="2213" y="3476"/>
                      <a:pt x="2213" y="3476"/>
                    </a:cubicBezTo>
                    <a:cubicBezTo>
                      <a:pt x="1739" y="3476"/>
                      <a:pt x="1739" y="3476"/>
                      <a:pt x="1739" y="3476"/>
                    </a:cubicBezTo>
                    <a:cubicBezTo>
                      <a:pt x="1660" y="3476"/>
                      <a:pt x="1660" y="3476"/>
                      <a:pt x="1660" y="3476"/>
                    </a:cubicBezTo>
                    <a:cubicBezTo>
                      <a:pt x="1186" y="3476"/>
                      <a:pt x="1186" y="3476"/>
                      <a:pt x="1186" y="3476"/>
                    </a:cubicBezTo>
                    <a:cubicBezTo>
                      <a:pt x="1107" y="3476"/>
                      <a:pt x="1107" y="3476"/>
                      <a:pt x="1107" y="3476"/>
                    </a:cubicBezTo>
                    <a:cubicBezTo>
                      <a:pt x="633" y="3476"/>
                      <a:pt x="633" y="3476"/>
                      <a:pt x="633" y="3476"/>
                    </a:cubicBezTo>
                    <a:cubicBezTo>
                      <a:pt x="554" y="3476"/>
                      <a:pt x="554" y="3476"/>
                      <a:pt x="554" y="3476"/>
                    </a:cubicBezTo>
                    <a:cubicBezTo>
                      <a:pt x="554" y="1733"/>
                      <a:pt x="554" y="1733"/>
                      <a:pt x="554" y="1733"/>
                    </a:cubicBezTo>
                    <a:cubicBezTo>
                      <a:pt x="633" y="1733"/>
                      <a:pt x="633" y="1733"/>
                      <a:pt x="633" y="1733"/>
                    </a:cubicBezTo>
                    <a:cubicBezTo>
                      <a:pt x="1107" y="1733"/>
                      <a:pt x="1107" y="1733"/>
                      <a:pt x="1107" y="1733"/>
                    </a:cubicBezTo>
                    <a:lnTo>
                      <a:pt x="1186" y="1733"/>
                    </a:lnTo>
                    <a:close/>
                    <a:moveTo>
                      <a:pt x="2845" y="3397"/>
                    </a:moveTo>
                    <a:cubicBezTo>
                      <a:pt x="3319" y="3397"/>
                      <a:pt x="3319" y="3397"/>
                      <a:pt x="3319" y="3397"/>
                    </a:cubicBezTo>
                    <a:cubicBezTo>
                      <a:pt x="3319" y="2923"/>
                      <a:pt x="3319" y="2923"/>
                      <a:pt x="3319" y="2923"/>
                    </a:cubicBezTo>
                    <a:cubicBezTo>
                      <a:pt x="2845" y="2923"/>
                      <a:pt x="2845" y="2923"/>
                      <a:pt x="2845" y="2923"/>
                    </a:cubicBezTo>
                    <a:lnTo>
                      <a:pt x="2845" y="3397"/>
                    </a:lnTo>
                    <a:close/>
                    <a:moveTo>
                      <a:pt x="2845" y="2844"/>
                    </a:moveTo>
                    <a:cubicBezTo>
                      <a:pt x="3319" y="2844"/>
                      <a:pt x="3319" y="2844"/>
                      <a:pt x="3319" y="2844"/>
                    </a:cubicBezTo>
                    <a:cubicBezTo>
                      <a:pt x="3319" y="2370"/>
                      <a:pt x="3319" y="2370"/>
                      <a:pt x="3319" y="2370"/>
                    </a:cubicBezTo>
                    <a:cubicBezTo>
                      <a:pt x="2845" y="2370"/>
                      <a:pt x="2845" y="2370"/>
                      <a:pt x="2845" y="2370"/>
                    </a:cubicBezTo>
                    <a:lnTo>
                      <a:pt x="2845" y="2844"/>
                    </a:lnTo>
                    <a:close/>
                    <a:moveTo>
                      <a:pt x="2845" y="2291"/>
                    </a:moveTo>
                    <a:cubicBezTo>
                      <a:pt x="3319" y="2291"/>
                      <a:pt x="3319" y="2291"/>
                      <a:pt x="3319" y="2291"/>
                    </a:cubicBezTo>
                    <a:cubicBezTo>
                      <a:pt x="3319" y="1812"/>
                      <a:pt x="3319" y="1812"/>
                      <a:pt x="3319" y="1812"/>
                    </a:cubicBezTo>
                    <a:cubicBezTo>
                      <a:pt x="2845" y="1812"/>
                      <a:pt x="2845" y="1812"/>
                      <a:pt x="2845" y="1812"/>
                    </a:cubicBezTo>
                    <a:lnTo>
                      <a:pt x="2845" y="2291"/>
                    </a:lnTo>
                    <a:close/>
                    <a:moveTo>
                      <a:pt x="2292" y="3397"/>
                    </a:moveTo>
                    <a:cubicBezTo>
                      <a:pt x="2766" y="3397"/>
                      <a:pt x="2766" y="3397"/>
                      <a:pt x="2766" y="3397"/>
                    </a:cubicBezTo>
                    <a:cubicBezTo>
                      <a:pt x="2766" y="2923"/>
                      <a:pt x="2766" y="2923"/>
                      <a:pt x="2766" y="2923"/>
                    </a:cubicBezTo>
                    <a:cubicBezTo>
                      <a:pt x="2292" y="2923"/>
                      <a:pt x="2292" y="2923"/>
                      <a:pt x="2292" y="2923"/>
                    </a:cubicBezTo>
                    <a:lnTo>
                      <a:pt x="2292" y="3397"/>
                    </a:lnTo>
                    <a:close/>
                    <a:moveTo>
                      <a:pt x="2292" y="2844"/>
                    </a:moveTo>
                    <a:cubicBezTo>
                      <a:pt x="2766" y="2844"/>
                      <a:pt x="2766" y="2844"/>
                      <a:pt x="2766" y="2844"/>
                    </a:cubicBezTo>
                    <a:cubicBezTo>
                      <a:pt x="2766" y="2370"/>
                      <a:pt x="2766" y="2370"/>
                      <a:pt x="2766" y="2370"/>
                    </a:cubicBezTo>
                    <a:cubicBezTo>
                      <a:pt x="2292" y="2370"/>
                      <a:pt x="2292" y="2370"/>
                      <a:pt x="2292" y="2370"/>
                    </a:cubicBezTo>
                    <a:lnTo>
                      <a:pt x="2292" y="2844"/>
                    </a:lnTo>
                    <a:close/>
                    <a:moveTo>
                      <a:pt x="2292" y="2291"/>
                    </a:moveTo>
                    <a:cubicBezTo>
                      <a:pt x="2766" y="2291"/>
                      <a:pt x="2766" y="2291"/>
                      <a:pt x="2766" y="2291"/>
                    </a:cubicBezTo>
                    <a:cubicBezTo>
                      <a:pt x="2766" y="1812"/>
                      <a:pt x="2766" y="1812"/>
                      <a:pt x="2766" y="1812"/>
                    </a:cubicBezTo>
                    <a:cubicBezTo>
                      <a:pt x="2292" y="1812"/>
                      <a:pt x="2292" y="1812"/>
                      <a:pt x="2292" y="1812"/>
                    </a:cubicBezTo>
                    <a:lnTo>
                      <a:pt x="2292" y="2291"/>
                    </a:lnTo>
                    <a:close/>
                    <a:moveTo>
                      <a:pt x="1739" y="3397"/>
                    </a:moveTo>
                    <a:cubicBezTo>
                      <a:pt x="2213" y="3397"/>
                      <a:pt x="2213" y="3397"/>
                      <a:pt x="2213" y="3397"/>
                    </a:cubicBezTo>
                    <a:cubicBezTo>
                      <a:pt x="2213" y="2923"/>
                      <a:pt x="2213" y="2923"/>
                      <a:pt x="2213" y="2923"/>
                    </a:cubicBezTo>
                    <a:cubicBezTo>
                      <a:pt x="1739" y="2923"/>
                      <a:pt x="1739" y="2923"/>
                      <a:pt x="1739" y="2923"/>
                    </a:cubicBezTo>
                    <a:lnTo>
                      <a:pt x="1739" y="3397"/>
                    </a:lnTo>
                    <a:close/>
                    <a:moveTo>
                      <a:pt x="1739" y="2844"/>
                    </a:moveTo>
                    <a:cubicBezTo>
                      <a:pt x="2213" y="2844"/>
                      <a:pt x="2213" y="2844"/>
                      <a:pt x="2213" y="2844"/>
                    </a:cubicBezTo>
                    <a:cubicBezTo>
                      <a:pt x="2213" y="2370"/>
                      <a:pt x="2213" y="2370"/>
                      <a:pt x="2213" y="2370"/>
                    </a:cubicBezTo>
                    <a:cubicBezTo>
                      <a:pt x="1739" y="2370"/>
                      <a:pt x="1739" y="2370"/>
                      <a:pt x="1739" y="2370"/>
                    </a:cubicBezTo>
                    <a:lnTo>
                      <a:pt x="1739" y="2844"/>
                    </a:lnTo>
                    <a:close/>
                    <a:moveTo>
                      <a:pt x="1739" y="2291"/>
                    </a:moveTo>
                    <a:cubicBezTo>
                      <a:pt x="2213" y="2291"/>
                      <a:pt x="2213" y="2291"/>
                      <a:pt x="2213" y="2291"/>
                    </a:cubicBezTo>
                    <a:cubicBezTo>
                      <a:pt x="2213" y="1812"/>
                      <a:pt x="2213" y="1812"/>
                      <a:pt x="2213" y="1812"/>
                    </a:cubicBezTo>
                    <a:cubicBezTo>
                      <a:pt x="1739" y="1812"/>
                      <a:pt x="1739" y="1812"/>
                      <a:pt x="1739" y="1812"/>
                    </a:cubicBezTo>
                    <a:lnTo>
                      <a:pt x="1739" y="2291"/>
                    </a:lnTo>
                    <a:close/>
                    <a:moveTo>
                      <a:pt x="1186" y="3397"/>
                    </a:moveTo>
                    <a:cubicBezTo>
                      <a:pt x="1660" y="3397"/>
                      <a:pt x="1660" y="3397"/>
                      <a:pt x="1660" y="3397"/>
                    </a:cubicBezTo>
                    <a:cubicBezTo>
                      <a:pt x="1660" y="2923"/>
                      <a:pt x="1660" y="2923"/>
                      <a:pt x="1660" y="2923"/>
                    </a:cubicBezTo>
                    <a:cubicBezTo>
                      <a:pt x="1186" y="2923"/>
                      <a:pt x="1186" y="2923"/>
                      <a:pt x="1186" y="2923"/>
                    </a:cubicBezTo>
                    <a:lnTo>
                      <a:pt x="1186" y="3397"/>
                    </a:lnTo>
                    <a:close/>
                    <a:moveTo>
                      <a:pt x="1186" y="2844"/>
                    </a:moveTo>
                    <a:cubicBezTo>
                      <a:pt x="1660" y="2844"/>
                      <a:pt x="1660" y="2844"/>
                      <a:pt x="1660" y="2844"/>
                    </a:cubicBezTo>
                    <a:cubicBezTo>
                      <a:pt x="1660" y="2370"/>
                      <a:pt x="1660" y="2370"/>
                      <a:pt x="1660" y="2370"/>
                    </a:cubicBezTo>
                    <a:cubicBezTo>
                      <a:pt x="1186" y="2370"/>
                      <a:pt x="1186" y="2370"/>
                      <a:pt x="1186" y="2370"/>
                    </a:cubicBezTo>
                    <a:lnTo>
                      <a:pt x="1186" y="2844"/>
                    </a:lnTo>
                    <a:close/>
                    <a:moveTo>
                      <a:pt x="1186" y="2291"/>
                    </a:moveTo>
                    <a:cubicBezTo>
                      <a:pt x="1660" y="2291"/>
                      <a:pt x="1660" y="2291"/>
                      <a:pt x="1660" y="2291"/>
                    </a:cubicBezTo>
                    <a:cubicBezTo>
                      <a:pt x="1660" y="1812"/>
                      <a:pt x="1660" y="1812"/>
                      <a:pt x="1660" y="1812"/>
                    </a:cubicBezTo>
                    <a:cubicBezTo>
                      <a:pt x="1186" y="1812"/>
                      <a:pt x="1186" y="1812"/>
                      <a:pt x="1186" y="1812"/>
                    </a:cubicBezTo>
                    <a:lnTo>
                      <a:pt x="1186" y="2291"/>
                    </a:lnTo>
                    <a:close/>
                    <a:moveTo>
                      <a:pt x="633" y="3397"/>
                    </a:moveTo>
                    <a:cubicBezTo>
                      <a:pt x="1107" y="3397"/>
                      <a:pt x="1107" y="3397"/>
                      <a:pt x="1107" y="3397"/>
                    </a:cubicBezTo>
                    <a:cubicBezTo>
                      <a:pt x="1107" y="2923"/>
                      <a:pt x="1107" y="2923"/>
                      <a:pt x="1107" y="2923"/>
                    </a:cubicBezTo>
                    <a:cubicBezTo>
                      <a:pt x="633" y="2923"/>
                      <a:pt x="633" y="2923"/>
                      <a:pt x="633" y="2923"/>
                    </a:cubicBezTo>
                    <a:lnTo>
                      <a:pt x="633" y="3397"/>
                    </a:lnTo>
                    <a:close/>
                    <a:moveTo>
                      <a:pt x="633" y="2844"/>
                    </a:moveTo>
                    <a:cubicBezTo>
                      <a:pt x="1107" y="2844"/>
                      <a:pt x="1107" y="2844"/>
                      <a:pt x="1107" y="2844"/>
                    </a:cubicBezTo>
                    <a:cubicBezTo>
                      <a:pt x="1107" y="2370"/>
                      <a:pt x="1107" y="2370"/>
                      <a:pt x="1107" y="2370"/>
                    </a:cubicBezTo>
                    <a:cubicBezTo>
                      <a:pt x="633" y="2370"/>
                      <a:pt x="633" y="2370"/>
                      <a:pt x="633" y="2370"/>
                    </a:cubicBezTo>
                    <a:lnTo>
                      <a:pt x="633" y="2844"/>
                    </a:lnTo>
                    <a:close/>
                    <a:moveTo>
                      <a:pt x="633" y="2291"/>
                    </a:moveTo>
                    <a:cubicBezTo>
                      <a:pt x="1107" y="2291"/>
                      <a:pt x="1107" y="2291"/>
                      <a:pt x="1107" y="2291"/>
                    </a:cubicBezTo>
                    <a:cubicBezTo>
                      <a:pt x="1107" y="1812"/>
                      <a:pt x="1107" y="1812"/>
                      <a:pt x="1107" y="1812"/>
                    </a:cubicBezTo>
                    <a:cubicBezTo>
                      <a:pt x="633" y="1812"/>
                      <a:pt x="633" y="1812"/>
                      <a:pt x="633" y="1812"/>
                    </a:cubicBezTo>
                    <a:lnTo>
                      <a:pt x="633" y="2291"/>
                    </a:lnTo>
                    <a:close/>
                    <a:moveTo>
                      <a:pt x="0" y="711"/>
                    </a:moveTo>
                    <a:cubicBezTo>
                      <a:pt x="0" y="493"/>
                      <a:pt x="177" y="316"/>
                      <a:pt x="396" y="316"/>
                    </a:cubicBezTo>
                    <a:cubicBezTo>
                      <a:pt x="554" y="316"/>
                      <a:pt x="554" y="316"/>
                      <a:pt x="554" y="316"/>
                    </a:cubicBezTo>
                    <a:cubicBezTo>
                      <a:pt x="554" y="1106"/>
                      <a:pt x="554" y="1106"/>
                      <a:pt x="554" y="1106"/>
                    </a:cubicBezTo>
                    <a:cubicBezTo>
                      <a:pt x="870" y="1106"/>
                      <a:pt x="858" y="1106"/>
                      <a:pt x="1186" y="1106"/>
                    </a:cubicBezTo>
                    <a:cubicBezTo>
                      <a:pt x="1186" y="316"/>
                      <a:pt x="1186" y="316"/>
                      <a:pt x="1186" y="316"/>
                    </a:cubicBezTo>
                    <a:cubicBezTo>
                      <a:pt x="2766" y="316"/>
                      <a:pt x="2766" y="316"/>
                      <a:pt x="2766" y="316"/>
                    </a:cubicBezTo>
                    <a:cubicBezTo>
                      <a:pt x="2766" y="1106"/>
                      <a:pt x="2766" y="1106"/>
                      <a:pt x="2766" y="1106"/>
                    </a:cubicBezTo>
                    <a:cubicBezTo>
                      <a:pt x="3070" y="1106"/>
                      <a:pt x="3070" y="1106"/>
                      <a:pt x="3398" y="1106"/>
                    </a:cubicBezTo>
                    <a:cubicBezTo>
                      <a:pt x="3398" y="316"/>
                      <a:pt x="3398" y="316"/>
                      <a:pt x="3398" y="316"/>
                    </a:cubicBezTo>
                    <a:cubicBezTo>
                      <a:pt x="3556" y="316"/>
                      <a:pt x="3556" y="316"/>
                      <a:pt x="3556" y="316"/>
                    </a:cubicBezTo>
                    <a:cubicBezTo>
                      <a:pt x="3774" y="316"/>
                      <a:pt x="3951" y="493"/>
                      <a:pt x="3951" y="711"/>
                    </a:cubicBezTo>
                    <a:cubicBezTo>
                      <a:pt x="3951" y="1580"/>
                      <a:pt x="3951" y="1580"/>
                      <a:pt x="3951" y="1580"/>
                    </a:cubicBezTo>
                    <a:cubicBezTo>
                      <a:pt x="2260" y="1580"/>
                      <a:pt x="1897" y="1580"/>
                      <a:pt x="0" y="1580"/>
                    </a:cubicBezTo>
                    <a:lnTo>
                      <a:pt x="0" y="711"/>
                    </a:lnTo>
                    <a:close/>
                    <a:moveTo>
                      <a:pt x="2845" y="237"/>
                    </a:moveTo>
                    <a:cubicBezTo>
                      <a:pt x="2845" y="106"/>
                      <a:pt x="2951" y="0"/>
                      <a:pt x="3082" y="0"/>
                    </a:cubicBezTo>
                    <a:cubicBezTo>
                      <a:pt x="3213" y="0"/>
                      <a:pt x="3319" y="106"/>
                      <a:pt x="3319" y="237"/>
                    </a:cubicBezTo>
                    <a:cubicBezTo>
                      <a:pt x="3319" y="1027"/>
                      <a:pt x="3319" y="1027"/>
                      <a:pt x="3319" y="1027"/>
                    </a:cubicBezTo>
                    <a:cubicBezTo>
                      <a:pt x="3319" y="1027"/>
                      <a:pt x="3138" y="1027"/>
                      <a:pt x="2845" y="1027"/>
                    </a:cubicBezTo>
                    <a:cubicBezTo>
                      <a:pt x="2845" y="891"/>
                      <a:pt x="2845" y="237"/>
                      <a:pt x="2845" y="237"/>
                    </a:cubicBezTo>
                    <a:close/>
                    <a:moveTo>
                      <a:pt x="633" y="237"/>
                    </a:moveTo>
                    <a:cubicBezTo>
                      <a:pt x="633" y="106"/>
                      <a:pt x="739" y="0"/>
                      <a:pt x="870" y="0"/>
                    </a:cubicBezTo>
                    <a:cubicBezTo>
                      <a:pt x="1001" y="0"/>
                      <a:pt x="1107" y="106"/>
                      <a:pt x="1107" y="237"/>
                    </a:cubicBezTo>
                    <a:cubicBezTo>
                      <a:pt x="1107" y="1027"/>
                      <a:pt x="1107" y="1027"/>
                      <a:pt x="1107" y="1027"/>
                    </a:cubicBezTo>
                    <a:cubicBezTo>
                      <a:pt x="1107" y="1027"/>
                      <a:pt x="847" y="1027"/>
                      <a:pt x="633" y="1027"/>
                    </a:cubicBezTo>
                    <a:cubicBezTo>
                      <a:pt x="633" y="1072"/>
                      <a:pt x="633" y="237"/>
                      <a:pt x="633" y="23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7815904"/>
      </p:ext>
    </p:extLst>
  </p:cSld>
  <p:clrMapOvr>
    <a:masterClrMapping/>
  </p:clrMapOvr>
  <p:transition advClick="0" advTm="20000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6740123" y="3767797"/>
            <a:ext cx="4701233" cy="310871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171013086 </a:t>
            </a:r>
            <a:r>
              <a:rPr lang="zh-CN" altLang="en-US" dirty="0" smtClean="0"/>
              <a:t>徐嘉慧</a:t>
            </a:r>
            <a:endParaRPr lang="en-US" altLang="zh-CN" dirty="0"/>
          </a:p>
        </p:txBody>
      </p:sp>
      <p:sp>
        <p:nvSpPr>
          <p:cNvPr id="8" name="文本框 76">
            <a:extLst/>
          </p:cNvPr>
          <p:cNvSpPr txBox="1"/>
          <p:nvPr/>
        </p:nvSpPr>
        <p:spPr>
          <a:xfrm>
            <a:off x="6740123" y="2683599"/>
            <a:ext cx="3298642" cy="664387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b="1" dirty="0">
                <a:solidFill>
                  <a:schemeClr val="accent1"/>
                </a:solidFill>
                <a:latin typeface="+mn-lt"/>
              </a:rPr>
              <a:t>THANKS</a:t>
            </a:r>
            <a:endParaRPr lang="zh-CN" altLang="en-US" sz="166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îŝlídê">
            <a:extLst>
              <a:ext uri="{FF2B5EF4-FFF2-40B4-BE49-F238E27FC236}">
                <a16:creationId xmlns:a16="http://schemas.microsoft.com/office/drawing/2014/main" id="{8192ADD2-6314-4937-8D64-BE316A9C4E83}"/>
              </a:ext>
            </a:extLst>
          </p:cNvPr>
          <p:cNvGrpSpPr/>
          <p:nvPr/>
        </p:nvGrpSpPr>
        <p:grpSpPr>
          <a:xfrm>
            <a:off x="669924" y="1555220"/>
            <a:ext cx="1101488" cy="1101488"/>
            <a:chOff x="1244803" y="840788"/>
            <a:chExt cx="1101488" cy="1101488"/>
          </a:xfrm>
        </p:grpSpPr>
        <p:sp>
          <p:nvSpPr>
            <p:cNvPr id="43" name="íŝḷiḋé">
              <a:extLst>
                <a:ext uri="{FF2B5EF4-FFF2-40B4-BE49-F238E27FC236}">
                  <a16:creationId xmlns:a16="http://schemas.microsoft.com/office/drawing/2014/main" id="{FE609663-78B6-4524-A08E-40353D6E15AF}"/>
                </a:ext>
              </a:extLst>
            </p:cNvPr>
            <p:cNvSpPr/>
            <p:nvPr/>
          </p:nvSpPr>
          <p:spPr>
            <a:xfrm>
              <a:off x="1244803" y="840788"/>
              <a:ext cx="1101488" cy="1101488"/>
            </a:xfrm>
            <a:prstGeom prst="ellipse">
              <a:avLst/>
            </a:prstGeom>
            <a:solidFill>
              <a:schemeClr val="bg1"/>
            </a:solidFill>
            <a:ln w="38100" cmpd="thickThin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šlíde">
              <a:extLst>
                <a:ext uri="{FF2B5EF4-FFF2-40B4-BE49-F238E27FC236}">
                  <a16:creationId xmlns:a16="http://schemas.microsoft.com/office/drawing/2014/main" id="{E36992A5-87E3-44B6-B7E8-4BA6DAEA993D}"/>
                </a:ext>
              </a:extLst>
            </p:cNvPr>
            <p:cNvSpPr/>
            <p:nvPr/>
          </p:nvSpPr>
          <p:spPr bwMode="auto">
            <a:xfrm>
              <a:off x="1619609" y="1050348"/>
              <a:ext cx="351876" cy="682368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65484" y="13710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b="1" dirty="0">
                <a:solidFill>
                  <a:srgbClr val="24292E"/>
                </a:solidFill>
                <a:latin typeface="-apple-system"/>
              </a:rPr>
              <a:t>目标</a:t>
            </a:r>
            <a:r>
              <a:rPr lang="zh-CN" altLang="en-US" sz="1600" b="1" dirty="0" smtClean="0">
                <a:solidFill>
                  <a:srgbClr val="24292E"/>
                </a:solidFill>
                <a:latin typeface="-apple-system"/>
              </a:rPr>
              <a:t>用户：</a:t>
            </a:r>
            <a:endParaRPr lang="en-US" altLang="zh-CN" sz="1600" b="1" dirty="0" smtClean="0">
              <a:solidFill>
                <a:srgbClr val="24292E"/>
              </a:solidFill>
              <a:latin typeface="-apple-system"/>
            </a:endParaRPr>
          </a:p>
          <a:p>
            <a:endParaRPr lang="zh-CN" altLang="en-US" sz="1600" b="1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sz="1600" dirty="0">
                <a:solidFill>
                  <a:srgbClr val="24292E"/>
                </a:solidFill>
                <a:latin typeface="-apple-system"/>
              </a:rPr>
              <a:t>有拍摄和摄像目的，并且有特定场景需求的群体。</a:t>
            </a:r>
            <a:endParaRPr lang="zh-CN" altLang="en-US" sz="16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030" name="Picture 6" descr="https://timgsa.baidu.com/timg?image&amp;quality=80&amp;size=b9999_10000&amp;sec=1578599707739&amp;di=8316ff765c03aa8842f8dfbf5d52a527&amp;imgtype=0&amp;src=http%3A%2F%2Fimgwww.heiguang.net%2Ff%2F2014%2F0211%2F201402110318341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484" y="2548598"/>
            <a:ext cx="2595655" cy="389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s0.bdstatic.com/70cFuHSh_Q1YnxGkpoWK1HF6hhy/it/u=3625244790,2258069858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97" y="4664028"/>
            <a:ext cx="2662849" cy="17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78599827795&amp;di=ce713cac1944924bc85eedc3476e4e30&amp;imgtype=0&amp;src=http%3A%2F%2Fgame.people.com.cn%2FNMediaFile%2F2015%2F0430%2FMAIN2015043015430000463780594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143" y="2544441"/>
            <a:ext cx="2918152" cy="194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79194583&amp;di=78551be2ff18e1d355e7a7304063959e&amp;imgtype=jpg&amp;er=1&amp;src=http%3A%2F%2Fnews.cnhubei.com%2Fxw%2Fyl%2F201603%2FW02016030430306891048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18" y="2544441"/>
            <a:ext cx="2592281" cy="33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40344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îŝlídê">
            <a:extLst>
              <a:ext uri="{FF2B5EF4-FFF2-40B4-BE49-F238E27FC236}">
                <a16:creationId xmlns:a16="http://schemas.microsoft.com/office/drawing/2014/main" id="{8192ADD2-6314-4937-8D64-BE316A9C4E83}"/>
              </a:ext>
            </a:extLst>
          </p:cNvPr>
          <p:cNvGrpSpPr/>
          <p:nvPr/>
        </p:nvGrpSpPr>
        <p:grpSpPr>
          <a:xfrm>
            <a:off x="669924" y="1555220"/>
            <a:ext cx="1101488" cy="1101488"/>
            <a:chOff x="1244803" y="840788"/>
            <a:chExt cx="1101488" cy="1101488"/>
          </a:xfrm>
        </p:grpSpPr>
        <p:sp>
          <p:nvSpPr>
            <p:cNvPr id="43" name="íŝḷiḋé">
              <a:extLst>
                <a:ext uri="{FF2B5EF4-FFF2-40B4-BE49-F238E27FC236}">
                  <a16:creationId xmlns:a16="http://schemas.microsoft.com/office/drawing/2014/main" id="{FE609663-78B6-4524-A08E-40353D6E15AF}"/>
                </a:ext>
              </a:extLst>
            </p:cNvPr>
            <p:cNvSpPr/>
            <p:nvPr/>
          </p:nvSpPr>
          <p:spPr>
            <a:xfrm>
              <a:off x="1244803" y="840788"/>
              <a:ext cx="1101488" cy="1101488"/>
            </a:xfrm>
            <a:prstGeom prst="ellipse">
              <a:avLst/>
            </a:prstGeom>
            <a:solidFill>
              <a:schemeClr val="bg1"/>
            </a:solidFill>
            <a:ln w="38100" cmpd="thickThin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šlíde">
              <a:extLst>
                <a:ext uri="{FF2B5EF4-FFF2-40B4-BE49-F238E27FC236}">
                  <a16:creationId xmlns:a16="http://schemas.microsoft.com/office/drawing/2014/main" id="{E36992A5-87E3-44B6-B7E8-4BA6DAEA993D}"/>
                </a:ext>
              </a:extLst>
            </p:cNvPr>
            <p:cNvSpPr/>
            <p:nvPr/>
          </p:nvSpPr>
          <p:spPr bwMode="auto">
            <a:xfrm>
              <a:off x="1619609" y="1050348"/>
              <a:ext cx="351876" cy="682368"/>
            </a:xfrm>
            <a:custGeom>
              <a:avLst/>
              <a:gdLst>
                <a:gd name="connsiteX0" fmla="*/ 159127 w 313668"/>
                <a:gd name="connsiteY0" fmla="*/ 411396 h 608274"/>
                <a:gd name="connsiteX1" fmla="*/ 159127 w 313668"/>
                <a:gd name="connsiteY1" fmla="*/ 577440 h 608274"/>
                <a:gd name="connsiteX2" fmla="*/ 128336 w 313668"/>
                <a:gd name="connsiteY2" fmla="*/ 608274 h 608274"/>
                <a:gd name="connsiteX3" fmla="*/ 97453 w 313668"/>
                <a:gd name="connsiteY3" fmla="*/ 577440 h 608274"/>
                <a:gd name="connsiteX4" fmla="*/ 97453 w 313668"/>
                <a:gd name="connsiteY4" fmla="*/ 458706 h 608274"/>
                <a:gd name="connsiteX5" fmla="*/ 128221 w 313668"/>
                <a:gd name="connsiteY5" fmla="*/ 306395 h 608274"/>
                <a:gd name="connsiteX6" fmla="*/ 168122 w 313668"/>
                <a:gd name="connsiteY6" fmla="*/ 358410 h 608274"/>
                <a:gd name="connsiteX7" fmla="*/ 171347 w 313668"/>
                <a:gd name="connsiteY7" fmla="*/ 370377 h 608274"/>
                <a:gd name="connsiteX8" fmla="*/ 165173 w 313668"/>
                <a:gd name="connsiteY8" fmla="*/ 381149 h 608274"/>
                <a:gd name="connsiteX9" fmla="*/ 71917 w 313668"/>
                <a:gd name="connsiteY9" fmla="*/ 452588 h 608274"/>
                <a:gd name="connsiteX10" fmla="*/ 62057 w 313668"/>
                <a:gd name="connsiteY10" fmla="*/ 455994 h 608274"/>
                <a:gd name="connsiteX11" fmla="*/ 49156 w 313668"/>
                <a:gd name="connsiteY11" fmla="*/ 449642 h 608274"/>
                <a:gd name="connsiteX12" fmla="*/ 3357 w 313668"/>
                <a:gd name="connsiteY12" fmla="*/ 390079 h 608274"/>
                <a:gd name="connsiteX13" fmla="*/ 132 w 313668"/>
                <a:gd name="connsiteY13" fmla="*/ 378019 h 608274"/>
                <a:gd name="connsiteX14" fmla="*/ 6398 w 313668"/>
                <a:gd name="connsiteY14" fmla="*/ 367339 h 608274"/>
                <a:gd name="connsiteX15" fmla="*/ 9162 w 313668"/>
                <a:gd name="connsiteY15" fmla="*/ 365130 h 608274"/>
                <a:gd name="connsiteX16" fmla="*/ 43904 w 313668"/>
                <a:gd name="connsiteY16" fmla="*/ 407754 h 608274"/>
                <a:gd name="connsiteX17" fmla="*/ 59661 w 313668"/>
                <a:gd name="connsiteY17" fmla="*/ 410240 h 608274"/>
                <a:gd name="connsiteX18" fmla="*/ 107948 w 313668"/>
                <a:gd name="connsiteY18" fmla="*/ 375165 h 608274"/>
                <a:gd name="connsiteX19" fmla="*/ 126009 w 313668"/>
                <a:gd name="connsiteY19" fmla="*/ 319836 h 608274"/>
                <a:gd name="connsiteX20" fmla="*/ 128221 w 313668"/>
                <a:gd name="connsiteY20" fmla="*/ 306395 h 608274"/>
                <a:gd name="connsiteX21" fmla="*/ 163534 w 313668"/>
                <a:gd name="connsiteY21" fmla="*/ 163741 h 608274"/>
                <a:gd name="connsiteX22" fmla="*/ 160861 w 313668"/>
                <a:gd name="connsiteY22" fmla="*/ 166411 h 608274"/>
                <a:gd name="connsiteX23" fmla="*/ 160861 w 313668"/>
                <a:gd name="connsiteY23" fmla="*/ 185098 h 608274"/>
                <a:gd name="connsiteX24" fmla="*/ 163534 w 313668"/>
                <a:gd name="connsiteY24" fmla="*/ 187767 h 608274"/>
                <a:gd name="connsiteX25" fmla="*/ 179484 w 313668"/>
                <a:gd name="connsiteY25" fmla="*/ 187767 h 608274"/>
                <a:gd name="connsiteX26" fmla="*/ 182157 w 313668"/>
                <a:gd name="connsiteY26" fmla="*/ 185098 h 608274"/>
                <a:gd name="connsiteX27" fmla="*/ 182157 w 313668"/>
                <a:gd name="connsiteY27" fmla="*/ 166411 h 608274"/>
                <a:gd name="connsiteX28" fmla="*/ 179484 w 313668"/>
                <a:gd name="connsiteY28" fmla="*/ 163741 h 608274"/>
                <a:gd name="connsiteX29" fmla="*/ 131358 w 313668"/>
                <a:gd name="connsiteY29" fmla="*/ 155456 h 608274"/>
                <a:gd name="connsiteX30" fmla="*/ 211383 w 313668"/>
                <a:gd name="connsiteY30" fmla="*/ 155456 h 608274"/>
                <a:gd name="connsiteX31" fmla="*/ 260338 w 313668"/>
                <a:gd name="connsiteY31" fmla="*/ 190989 h 608274"/>
                <a:gd name="connsiteX32" fmla="*/ 312151 w 313668"/>
                <a:gd name="connsiteY32" fmla="*/ 350060 h 608274"/>
                <a:gd name="connsiteX33" fmla="*/ 292606 w 313668"/>
                <a:gd name="connsiteY33" fmla="*/ 388447 h 608274"/>
                <a:gd name="connsiteX34" fmla="*/ 283110 w 313668"/>
                <a:gd name="connsiteY34" fmla="*/ 389920 h 608274"/>
                <a:gd name="connsiteX35" fmla="*/ 254069 w 313668"/>
                <a:gd name="connsiteY35" fmla="*/ 368931 h 608274"/>
                <a:gd name="connsiteX36" fmla="*/ 245310 w 313668"/>
                <a:gd name="connsiteY36" fmla="*/ 341867 h 608274"/>
                <a:gd name="connsiteX37" fmla="*/ 245310 w 313668"/>
                <a:gd name="connsiteY37" fmla="*/ 383108 h 608274"/>
                <a:gd name="connsiteX38" fmla="*/ 245310 w 313668"/>
                <a:gd name="connsiteY38" fmla="*/ 577436 h 608274"/>
                <a:gd name="connsiteX39" fmla="*/ 214425 w 313668"/>
                <a:gd name="connsiteY39" fmla="*/ 608274 h 608274"/>
                <a:gd name="connsiteX40" fmla="*/ 183540 w 313668"/>
                <a:gd name="connsiteY40" fmla="*/ 577436 h 608274"/>
                <a:gd name="connsiteX41" fmla="*/ 183540 w 313668"/>
                <a:gd name="connsiteY41" fmla="*/ 391301 h 608274"/>
                <a:gd name="connsiteX42" fmla="*/ 191561 w 313668"/>
                <a:gd name="connsiteY42" fmla="*/ 373074 h 608274"/>
                <a:gd name="connsiteX43" fmla="*/ 184278 w 313668"/>
                <a:gd name="connsiteY43" fmla="*/ 346102 h 608274"/>
                <a:gd name="connsiteX44" fmla="*/ 181789 w 313668"/>
                <a:gd name="connsiteY44" fmla="*/ 342788 h 608274"/>
                <a:gd name="connsiteX45" fmla="*/ 197646 w 313668"/>
                <a:gd name="connsiteY45" fmla="*/ 323825 h 608274"/>
                <a:gd name="connsiteX46" fmla="*/ 201242 w 313668"/>
                <a:gd name="connsiteY46" fmla="*/ 310661 h 608274"/>
                <a:gd name="connsiteX47" fmla="*/ 185015 w 313668"/>
                <a:gd name="connsiteY47" fmla="*/ 216396 h 608274"/>
                <a:gd name="connsiteX48" fmla="*/ 182526 w 313668"/>
                <a:gd name="connsiteY48" fmla="*/ 201760 h 608274"/>
                <a:gd name="connsiteX49" fmla="*/ 179853 w 313668"/>
                <a:gd name="connsiteY49" fmla="*/ 199550 h 608274"/>
                <a:gd name="connsiteX50" fmla="*/ 162797 w 313668"/>
                <a:gd name="connsiteY50" fmla="*/ 199550 h 608274"/>
                <a:gd name="connsiteX51" fmla="*/ 160123 w 313668"/>
                <a:gd name="connsiteY51" fmla="*/ 201760 h 608274"/>
                <a:gd name="connsiteX52" fmla="*/ 157634 w 313668"/>
                <a:gd name="connsiteY52" fmla="*/ 216396 h 608274"/>
                <a:gd name="connsiteX53" fmla="*/ 144266 w 313668"/>
                <a:gd name="connsiteY53" fmla="*/ 293999 h 608274"/>
                <a:gd name="connsiteX54" fmla="*/ 138550 w 313668"/>
                <a:gd name="connsiteY54" fmla="*/ 286450 h 608274"/>
                <a:gd name="connsiteX55" fmla="*/ 119650 w 313668"/>
                <a:gd name="connsiteY55" fmla="*/ 273747 h 608274"/>
                <a:gd name="connsiteX56" fmla="*/ 119189 w 313668"/>
                <a:gd name="connsiteY56" fmla="*/ 275127 h 608274"/>
                <a:gd name="connsiteX57" fmla="*/ 88580 w 313668"/>
                <a:gd name="connsiteY57" fmla="*/ 368931 h 608274"/>
                <a:gd name="connsiteX58" fmla="*/ 50135 w 313668"/>
                <a:gd name="connsiteY58" fmla="*/ 388447 h 608274"/>
                <a:gd name="connsiteX59" fmla="*/ 30590 w 313668"/>
                <a:gd name="connsiteY59" fmla="*/ 350060 h 608274"/>
                <a:gd name="connsiteX60" fmla="*/ 61107 w 313668"/>
                <a:gd name="connsiteY60" fmla="*/ 256256 h 608274"/>
                <a:gd name="connsiteX61" fmla="*/ 82403 w 313668"/>
                <a:gd name="connsiteY61" fmla="*/ 190989 h 608274"/>
                <a:gd name="connsiteX62" fmla="*/ 131358 w 313668"/>
                <a:gd name="connsiteY62" fmla="*/ 155456 h 608274"/>
                <a:gd name="connsiteX63" fmla="*/ 171336 w 313668"/>
                <a:gd name="connsiteY63" fmla="*/ 0 h 608274"/>
                <a:gd name="connsiteX64" fmla="*/ 238585 w 313668"/>
                <a:gd name="connsiteY64" fmla="*/ 67108 h 608274"/>
                <a:gd name="connsiteX65" fmla="*/ 171336 w 313668"/>
                <a:gd name="connsiteY65" fmla="*/ 134216 h 608274"/>
                <a:gd name="connsiteX66" fmla="*/ 104087 w 313668"/>
                <a:gd name="connsiteY66" fmla="*/ 67108 h 608274"/>
                <a:gd name="connsiteX67" fmla="*/ 171336 w 313668"/>
                <a:gd name="connsiteY67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3668" h="608274">
                  <a:moveTo>
                    <a:pt x="159127" y="411396"/>
                  </a:moveTo>
                  <a:lnTo>
                    <a:pt x="159127" y="577440"/>
                  </a:lnTo>
                  <a:cubicBezTo>
                    <a:pt x="159127" y="594468"/>
                    <a:pt x="145391" y="608274"/>
                    <a:pt x="128336" y="608274"/>
                  </a:cubicBezTo>
                  <a:cubicBezTo>
                    <a:pt x="111282" y="608274"/>
                    <a:pt x="97453" y="594468"/>
                    <a:pt x="97453" y="577440"/>
                  </a:cubicBezTo>
                  <a:lnTo>
                    <a:pt x="97453" y="458706"/>
                  </a:lnTo>
                  <a:close/>
                  <a:moveTo>
                    <a:pt x="128221" y="306395"/>
                  </a:moveTo>
                  <a:lnTo>
                    <a:pt x="168122" y="358410"/>
                  </a:lnTo>
                  <a:cubicBezTo>
                    <a:pt x="170794" y="361816"/>
                    <a:pt x="171900" y="366143"/>
                    <a:pt x="171347" y="370377"/>
                  </a:cubicBezTo>
                  <a:cubicBezTo>
                    <a:pt x="170794" y="374612"/>
                    <a:pt x="168583" y="378479"/>
                    <a:pt x="165173" y="381149"/>
                  </a:cubicBezTo>
                  <a:lnTo>
                    <a:pt x="71917" y="452588"/>
                  </a:lnTo>
                  <a:cubicBezTo>
                    <a:pt x="68968" y="454889"/>
                    <a:pt x="65467" y="455994"/>
                    <a:pt x="62057" y="455994"/>
                  </a:cubicBezTo>
                  <a:cubicBezTo>
                    <a:pt x="57173" y="455994"/>
                    <a:pt x="52289" y="453785"/>
                    <a:pt x="49156" y="449642"/>
                  </a:cubicBezTo>
                  <a:lnTo>
                    <a:pt x="3357" y="390079"/>
                  </a:lnTo>
                  <a:cubicBezTo>
                    <a:pt x="777" y="386672"/>
                    <a:pt x="-421" y="382345"/>
                    <a:pt x="132" y="378019"/>
                  </a:cubicBezTo>
                  <a:cubicBezTo>
                    <a:pt x="685" y="373784"/>
                    <a:pt x="2988" y="369917"/>
                    <a:pt x="6398" y="367339"/>
                  </a:cubicBezTo>
                  <a:lnTo>
                    <a:pt x="9162" y="365130"/>
                  </a:lnTo>
                  <a:cubicBezTo>
                    <a:pt x="11374" y="384279"/>
                    <a:pt x="24367" y="401402"/>
                    <a:pt x="43904" y="407754"/>
                  </a:cubicBezTo>
                  <a:cubicBezTo>
                    <a:pt x="49064" y="409411"/>
                    <a:pt x="54409" y="410240"/>
                    <a:pt x="59661" y="410240"/>
                  </a:cubicBezTo>
                  <a:cubicBezTo>
                    <a:pt x="81040" y="410240"/>
                    <a:pt x="100945" y="396615"/>
                    <a:pt x="107948" y="375165"/>
                  </a:cubicBezTo>
                  <a:lnTo>
                    <a:pt x="126009" y="319836"/>
                  </a:lnTo>
                  <a:cubicBezTo>
                    <a:pt x="127484" y="315325"/>
                    <a:pt x="128037" y="310906"/>
                    <a:pt x="128221" y="306395"/>
                  </a:cubicBezTo>
                  <a:close/>
                  <a:moveTo>
                    <a:pt x="163534" y="163741"/>
                  </a:moveTo>
                  <a:cubicBezTo>
                    <a:pt x="162059" y="163741"/>
                    <a:pt x="160861" y="164938"/>
                    <a:pt x="160861" y="166411"/>
                  </a:cubicBezTo>
                  <a:lnTo>
                    <a:pt x="160861" y="185098"/>
                  </a:lnTo>
                  <a:cubicBezTo>
                    <a:pt x="160861" y="186571"/>
                    <a:pt x="162059" y="187767"/>
                    <a:pt x="163534" y="187767"/>
                  </a:cubicBezTo>
                  <a:lnTo>
                    <a:pt x="179484" y="187767"/>
                  </a:lnTo>
                  <a:cubicBezTo>
                    <a:pt x="180959" y="187767"/>
                    <a:pt x="182157" y="186571"/>
                    <a:pt x="182157" y="185098"/>
                  </a:cubicBezTo>
                  <a:lnTo>
                    <a:pt x="182157" y="166411"/>
                  </a:lnTo>
                  <a:cubicBezTo>
                    <a:pt x="182157" y="164938"/>
                    <a:pt x="180959" y="163741"/>
                    <a:pt x="179484" y="163741"/>
                  </a:cubicBezTo>
                  <a:close/>
                  <a:moveTo>
                    <a:pt x="131358" y="155456"/>
                  </a:moveTo>
                  <a:lnTo>
                    <a:pt x="211383" y="155456"/>
                  </a:lnTo>
                  <a:cubicBezTo>
                    <a:pt x="233694" y="155456"/>
                    <a:pt x="253424" y="169725"/>
                    <a:pt x="260338" y="190989"/>
                  </a:cubicBezTo>
                  <a:lnTo>
                    <a:pt x="312151" y="350060"/>
                  </a:lnTo>
                  <a:cubicBezTo>
                    <a:pt x="317406" y="366078"/>
                    <a:pt x="308556" y="383292"/>
                    <a:pt x="292606" y="388447"/>
                  </a:cubicBezTo>
                  <a:cubicBezTo>
                    <a:pt x="289471" y="389460"/>
                    <a:pt x="286245" y="389920"/>
                    <a:pt x="283110" y="389920"/>
                  </a:cubicBezTo>
                  <a:cubicBezTo>
                    <a:pt x="270295" y="389920"/>
                    <a:pt x="258310" y="381819"/>
                    <a:pt x="254069" y="368931"/>
                  </a:cubicBezTo>
                  <a:lnTo>
                    <a:pt x="245310" y="341867"/>
                  </a:lnTo>
                  <a:lnTo>
                    <a:pt x="245310" y="383108"/>
                  </a:lnTo>
                  <a:lnTo>
                    <a:pt x="245310" y="577436"/>
                  </a:lnTo>
                  <a:cubicBezTo>
                    <a:pt x="245310" y="594466"/>
                    <a:pt x="231481" y="608274"/>
                    <a:pt x="214425" y="608274"/>
                  </a:cubicBezTo>
                  <a:cubicBezTo>
                    <a:pt x="197369" y="608274"/>
                    <a:pt x="183540" y="594466"/>
                    <a:pt x="183540" y="577436"/>
                  </a:cubicBezTo>
                  <a:lnTo>
                    <a:pt x="183540" y="391301"/>
                  </a:lnTo>
                  <a:cubicBezTo>
                    <a:pt x="187873" y="386146"/>
                    <a:pt x="190639" y="379886"/>
                    <a:pt x="191561" y="373074"/>
                  </a:cubicBezTo>
                  <a:cubicBezTo>
                    <a:pt x="192852" y="363316"/>
                    <a:pt x="190271" y="353742"/>
                    <a:pt x="184278" y="346102"/>
                  </a:cubicBezTo>
                  <a:lnTo>
                    <a:pt x="181789" y="342788"/>
                  </a:lnTo>
                  <a:lnTo>
                    <a:pt x="197646" y="323825"/>
                  </a:lnTo>
                  <a:cubicBezTo>
                    <a:pt x="200688" y="320142"/>
                    <a:pt x="201979" y="315355"/>
                    <a:pt x="201242" y="310661"/>
                  </a:cubicBezTo>
                  <a:lnTo>
                    <a:pt x="185015" y="216396"/>
                  </a:lnTo>
                  <a:lnTo>
                    <a:pt x="182526" y="201760"/>
                  </a:lnTo>
                  <a:cubicBezTo>
                    <a:pt x="182250" y="200471"/>
                    <a:pt x="181143" y="199550"/>
                    <a:pt x="179853" y="199550"/>
                  </a:cubicBezTo>
                  <a:lnTo>
                    <a:pt x="162797" y="199550"/>
                  </a:lnTo>
                  <a:cubicBezTo>
                    <a:pt x="161506" y="199550"/>
                    <a:pt x="160400" y="200471"/>
                    <a:pt x="160123" y="201760"/>
                  </a:cubicBezTo>
                  <a:lnTo>
                    <a:pt x="157634" y="216396"/>
                  </a:lnTo>
                  <a:lnTo>
                    <a:pt x="144266" y="293999"/>
                  </a:lnTo>
                  <a:lnTo>
                    <a:pt x="138550" y="286450"/>
                  </a:lnTo>
                  <a:cubicBezTo>
                    <a:pt x="133663" y="280191"/>
                    <a:pt x="127025" y="275864"/>
                    <a:pt x="119650" y="273747"/>
                  </a:cubicBezTo>
                  <a:lnTo>
                    <a:pt x="119189" y="275127"/>
                  </a:lnTo>
                  <a:lnTo>
                    <a:pt x="88580" y="368931"/>
                  </a:lnTo>
                  <a:cubicBezTo>
                    <a:pt x="83418" y="384949"/>
                    <a:pt x="66177" y="393694"/>
                    <a:pt x="50135" y="388447"/>
                  </a:cubicBezTo>
                  <a:cubicBezTo>
                    <a:pt x="34094" y="383200"/>
                    <a:pt x="25335" y="366078"/>
                    <a:pt x="30590" y="350060"/>
                  </a:cubicBezTo>
                  <a:lnTo>
                    <a:pt x="61107" y="256256"/>
                  </a:lnTo>
                  <a:lnTo>
                    <a:pt x="82403" y="190989"/>
                  </a:lnTo>
                  <a:cubicBezTo>
                    <a:pt x="89318" y="169725"/>
                    <a:pt x="108955" y="155456"/>
                    <a:pt x="131358" y="155456"/>
                  </a:cubicBezTo>
                  <a:close/>
                  <a:moveTo>
                    <a:pt x="171336" y="0"/>
                  </a:moveTo>
                  <a:cubicBezTo>
                    <a:pt x="208477" y="0"/>
                    <a:pt x="238585" y="30045"/>
                    <a:pt x="238585" y="67108"/>
                  </a:cubicBezTo>
                  <a:cubicBezTo>
                    <a:pt x="238585" y="104171"/>
                    <a:pt x="208477" y="134216"/>
                    <a:pt x="171336" y="134216"/>
                  </a:cubicBezTo>
                  <a:cubicBezTo>
                    <a:pt x="134195" y="134216"/>
                    <a:pt x="104087" y="104171"/>
                    <a:pt x="104087" y="67108"/>
                  </a:cubicBezTo>
                  <a:cubicBezTo>
                    <a:pt x="104087" y="30045"/>
                    <a:pt x="134195" y="0"/>
                    <a:pt x="171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65484" y="13710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b="1" dirty="0">
                <a:solidFill>
                  <a:srgbClr val="24292E"/>
                </a:solidFill>
                <a:latin typeface="-apple-system"/>
              </a:rPr>
              <a:t>目标</a:t>
            </a:r>
            <a:r>
              <a:rPr lang="zh-CN" altLang="en-US" sz="1600" b="1" dirty="0" smtClean="0">
                <a:solidFill>
                  <a:srgbClr val="24292E"/>
                </a:solidFill>
                <a:latin typeface="-apple-system"/>
              </a:rPr>
              <a:t>用户：</a:t>
            </a:r>
            <a:endParaRPr lang="en-US" altLang="zh-CN" sz="1600" b="1" dirty="0" smtClean="0">
              <a:solidFill>
                <a:srgbClr val="24292E"/>
              </a:solidFill>
              <a:latin typeface="-apple-system"/>
            </a:endParaRPr>
          </a:p>
          <a:p>
            <a:endParaRPr lang="zh-CN" altLang="en-US" sz="1600" b="1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sz="1600" dirty="0">
                <a:solidFill>
                  <a:srgbClr val="24292E"/>
                </a:solidFill>
                <a:latin typeface="-apple-system"/>
              </a:rPr>
              <a:t>有拍摄和摄像目的，并且有特定场景需求的群体。</a:t>
            </a:r>
            <a:endParaRPr lang="zh-CN" altLang="en-US" sz="16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026" name="Picture 2" descr="https://camo.githubusercontent.com/c3804fe75d7d416976c7b323010f4883753ecb90/68747470733a2f2f75706c6f61642d696d616765732e6a69616e7368752e696f2f75706c6f61645f696d616765732f393430303736372d633961386537653036653738386466392e706e673f696d6167654d6f6772322f6175746f2d6f7269656e742f7374726970253743696d61676556696577322f322f772f313234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484" y="2678635"/>
            <a:ext cx="67056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amo.githubusercontent.com/44454b20e3aa0d61060640ee29de00ccc28815c1/68747470733a2f2f75706c6f61642d696d616765732e6a69616e7368752e696f2f75706c6f61645f696d616765732f393430303736372d353136343561356163316137326361302e706e673f696d6167654d6f6772322f6175746f2d6f7269656e742f7374726970253743696d61676556696577322f322f772f313234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484" y="4217036"/>
            <a:ext cx="692467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27464"/>
      </p:ext>
    </p:extLst>
  </p:cSld>
  <p:clrMapOvr>
    <a:masterClrMapping/>
  </p:clrMapOvr>
  <p:transition spd="slow" advTm="2000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457200"/>
            <a:ext cx="10850563" cy="571500"/>
          </a:xfrm>
        </p:spPr>
        <p:txBody>
          <a:bodyPr/>
          <a:lstStyle/>
          <a:p>
            <a:r>
              <a:rPr lang="en-US" altLang="zh-CN" dirty="0" smtClean="0"/>
              <a:t>MRD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AutoShape 2" descr="https://camo.githubusercontent.com/1d128217dc782480b229f3eb5c6c0f93978c832f/68747470733a2f2f75706c6f61642d696d616765732e6a69616e7368752e696f2f75706c6f61645f696d616765732f393430303736372d373135323461653964323134636433342e706e673f696d6167654d6f6772322f6175746f2d6f7269656e742f7374726970253743696d61676556696577322f322f772f3132343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7" y="1253071"/>
            <a:ext cx="4838801" cy="5320895"/>
          </a:xfrm>
          <a:prstGeom prst="rect">
            <a:avLst/>
          </a:prstGeom>
        </p:spPr>
      </p:pic>
      <p:sp>
        <p:nvSpPr>
          <p:cNvPr id="14" name="标题 1"/>
          <p:cNvSpPr txBox="1">
            <a:spLocks/>
          </p:cNvSpPr>
          <p:nvPr/>
        </p:nvSpPr>
        <p:spPr>
          <a:xfrm>
            <a:off x="6115137" y="1735360"/>
            <a:ext cx="1367117" cy="541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/>
              <a:t>百度识图</a:t>
            </a:r>
          </a:p>
        </p:txBody>
      </p:sp>
      <p:sp>
        <p:nvSpPr>
          <p:cNvPr id="9" name="矩形 8"/>
          <p:cNvSpPr/>
          <p:nvPr/>
        </p:nvSpPr>
        <p:spPr>
          <a:xfrm>
            <a:off x="6115137" y="2627715"/>
            <a:ext cx="6096000" cy="23544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24292E"/>
                </a:solidFill>
                <a:latin typeface="-apple-system"/>
              </a:rPr>
              <a:t>优点</a:t>
            </a:r>
            <a:endParaRPr lang="en-US" altLang="zh-CN" b="1" dirty="0" smtClean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24292E"/>
                </a:solidFill>
                <a:latin typeface="-apple-system"/>
              </a:rPr>
              <a:t>“相关商品”</a:t>
            </a:r>
            <a:r>
              <a:rPr lang="zh-CN" altLang="en-US" sz="1600" dirty="0">
                <a:solidFill>
                  <a:srgbClr val="24292E"/>
                </a:solidFill>
                <a:latin typeface="-apple-system"/>
              </a:rPr>
              <a:t>“图片来源”这两项功能，延展性更</a:t>
            </a:r>
            <a:r>
              <a:rPr lang="zh-CN" altLang="en-US" sz="1600" dirty="0" smtClean="0">
                <a:solidFill>
                  <a:srgbClr val="24292E"/>
                </a:solidFill>
                <a:latin typeface="-apple-system"/>
              </a:rPr>
              <a:t>广。</a:t>
            </a:r>
            <a:endParaRPr lang="en-US" altLang="zh-CN" sz="1600" dirty="0" smtClean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rgbClr val="24292E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24292E"/>
                </a:solidFill>
                <a:latin typeface="-apple-system"/>
              </a:rPr>
              <a:t>劣势</a:t>
            </a:r>
            <a:endParaRPr lang="en-US" altLang="zh-CN" b="1" dirty="0" smtClean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24292E"/>
                </a:solidFill>
                <a:latin typeface="-apple-system"/>
              </a:rPr>
              <a:t>“相似图片”功能；</a:t>
            </a:r>
            <a:endParaRPr lang="en-US" altLang="zh-CN" sz="1600" dirty="0" smtClean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24292E"/>
                </a:solidFill>
                <a:latin typeface="-apple-system"/>
              </a:rPr>
              <a:t>无</a:t>
            </a:r>
            <a:r>
              <a:rPr lang="zh-CN" altLang="en-US" sz="1600" dirty="0">
                <a:solidFill>
                  <a:srgbClr val="24292E"/>
                </a:solidFill>
                <a:latin typeface="-apple-system"/>
              </a:rPr>
              <a:t>移动端</a:t>
            </a:r>
            <a:r>
              <a:rPr lang="en-US" altLang="zh-CN" sz="1600" dirty="0">
                <a:solidFill>
                  <a:srgbClr val="24292E"/>
                </a:solidFill>
                <a:latin typeface="-apple-system"/>
              </a:rPr>
              <a:t>app</a:t>
            </a:r>
            <a:r>
              <a:rPr lang="zh-CN" altLang="en-US" sz="1600" dirty="0">
                <a:solidFill>
                  <a:srgbClr val="24292E"/>
                </a:solidFill>
                <a:latin typeface="-apple-system"/>
              </a:rPr>
              <a:t>，用户使用起来不方便。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10390343"/>
      </p:ext>
    </p:extLst>
  </p:cSld>
  <p:clrMapOvr>
    <a:masterClrMapping/>
  </p:clrMapOvr>
  <p:transition spd="slow" advTm="2000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457200"/>
            <a:ext cx="10850563" cy="571500"/>
          </a:xfrm>
        </p:spPr>
        <p:txBody>
          <a:bodyPr/>
          <a:lstStyle/>
          <a:p>
            <a:r>
              <a:rPr lang="en-US" altLang="zh-CN" dirty="0" smtClean="0"/>
              <a:t>MRD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AutoShape 2" descr="https://camo.githubusercontent.com/1d128217dc782480b229f3eb5c6c0f93978c832f/68747470733a2f2f75706c6f61642d696d616765732e6a69616e7368752e696f2f75706c6f61645f696d616765732f393430303736372d373135323461653964323134636433342e706e673f696d6167654d6f6772322f6175746f2d6f7269656e742f7374726970253743696d61676556696577322f322f772f3132343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69924" y="1493507"/>
            <a:ext cx="6056191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24292E"/>
                </a:solidFill>
                <a:latin typeface="-apple-system"/>
              </a:rPr>
              <a:t>总结</a:t>
            </a:r>
            <a:endParaRPr lang="en-US" altLang="zh-CN" sz="2400" b="1" dirty="0" smtClean="0">
              <a:solidFill>
                <a:srgbClr val="24292E"/>
              </a:solidFill>
              <a:latin typeface="-apple-system"/>
            </a:endParaRPr>
          </a:p>
          <a:p>
            <a:pPr algn="just">
              <a:lnSpc>
                <a:spcPct val="150000"/>
              </a:lnSpc>
            </a:pPr>
            <a:endParaRPr lang="en-US" altLang="zh-CN" b="1" dirty="0" smtClean="0">
              <a:solidFill>
                <a:srgbClr val="24292E"/>
              </a:solidFill>
              <a:latin typeface="-apple-system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/>
              <a:t>我们</a:t>
            </a:r>
            <a:r>
              <a:rPr lang="zh-CN" altLang="en-US" dirty="0"/>
              <a:t>可以从移动端</a:t>
            </a:r>
            <a:r>
              <a:rPr lang="en-US" altLang="zh-CN" dirty="0"/>
              <a:t>app</a:t>
            </a:r>
            <a:r>
              <a:rPr lang="zh-CN" altLang="en-US" dirty="0"/>
              <a:t>的角度切入，打造“以用户为中心”即为用户提供便利、人性化的服务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zh-CN" altLang="en-US" dirty="0" smtClean="0"/>
              <a:t>即便</a:t>
            </a:r>
            <a:r>
              <a:rPr lang="zh-CN" altLang="en-US" dirty="0"/>
              <a:t>服务维度上没有竞品广，但是我们的产品针对性更强，服务更深入，为目标用户提供个性化服务，增强用户对该产品的粘性。</a:t>
            </a:r>
            <a:endParaRPr lang="en-US" altLang="zh-CN" b="1" dirty="0" smtClean="0">
              <a:solidFill>
                <a:srgbClr val="24292E"/>
              </a:solidFill>
              <a:latin typeface="-apple-system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/>
          </a:p>
        </p:txBody>
      </p:sp>
      <p:sp>
        <p:nvSpPr>
          <p:cNvPr id="10" name="îṧļídé">
            <a:extLst>
              <a:ext uri="{FF2B5EF4-FFF2-40B4-BE49-F238E27FC236}">
                <a16:creationId xmlns:a16="http://schemas.microsoft.com/office/drawing/2014/main" id="{F7A647C7-1A2B-4AEC-AE2C-81E93170A4FF}"/>
              </a:ext>
            </a:extLst>
          </p:cNvPr>
          <p:cNvSpPr/>
          <p:nvPr/>
        </p:nvSpPr>
        <p:spPr bwMode="auto">
          <a:xfrm>
            <a:off x="7860324" y="540888"/>
            <a:ext cx="3848372" cy="5948564"/>
          </a:xfrm>
          <a:custGeom>
            <a:avLst/>
            <a:gdLst>
              <a:gd name="T0" fmla="*/ 179 w 1208"/>
              <a:gd name="T1" fmla="*/ 1688 h 1871"/>
              <a:gd name="T2" fmla="*/ 202 w 1208"/>
              <a:gd name="T3" fmla="*/ 1722 h 1871"/>
              <a:gd name="T4" fmla="*/ 213 w 1208"/>
              <a:gd name="T5" fmla="*/ 1871 h 1871"/>
              <a:gd name="T6" fmla="*/ 1031 w 1208"/>
              <a:gd name="T7" fmla="*/ 1871 h 1871"/>
              <a:gd name="T8" fmla="*/ 1055 w 1208"/>
              <a:gd name="T9" fmla="*/ 1729 h 1871"/>
              <a:gd name="T10" fmla="*/ 1100 w 1208"/>
              <a:gd name="T11" fmla="*/ 1530 h 1871"/>
              <a:gd name="T12" fmla="*/ 1167 w 1208"/>
              <a:gd name="T13" fmla="*/ 1351 h 1871"/>
              <a:gd name="T14" fmla="*/ 1196 w 1208"/>
              <a:gd name="T15" fmla="*/ 1037 h 1871"/>
              <a:gd name="T16" fmla="*/ 1100 w 1208"/>
              <a:gd name="T17" fmla="*/ 823 h 1871"/>
              <a:gd name="T18" fmla="*/ 945 w 1208"/>
              <a:gd name="T19" fmla="*/ 690 h 1871"/>
              <a:gd name="T20" fmla="*/ 925 w 1208"/>
              <a:gd name="T21" fmla="*/ 639 h 1871"/>
              <a:gd name="T22" fmla="*/ 890 w 1208"/>
              <a:gd name="T23" fmla="*/ 576 h 1871"/>
              <a:gd name="T24" fmla="*/ 949 w 1208"/>
              <a:gd name="T25" fmla="*/ 452 h 1871"/>
              <a:gd name="T26" fmla="*/ 925 w 1208"/>
              <a:gd name="T27" fmla="*/ 121 h 1871"/>
              <a:gd name="T28" fmla="*/ 810 w 1208"/>
              <a:gd name="T29" fmla="*/ 28 h 1871"/>
              <a:gd name="T30" fmla="*/ 796 w 1208"/>
              <a:gd name="T31" fmla="*/ 24 h 1871"/>
              <a:gd name="T32" fmla="*/ 733 w 1208"/>
              <a:gd name="T33" fmla="*/ 8 h 1871"/>
              <a:gd name="T34" fmla="*/ 508 w 1208"/>
              <a:gd name="T35" fmla="*/ 56 h 1871"/>
              <a:gd name="T36" fmla="*/ 386 w 1208"/>
              <a:gd name="T37" fmla="*/ 160 h 1871"/>
              <a:gd name="T38" fmla="*/ 402 w 1208"/>
              <a:gd name="T39" fmla="*/ 190 h 1871"/>
              <a:gd name="T40" fmla="*/ 396 w 1208"/>
              <a:gd name="T41" fmla="*/ 263 h 1871"/>
              <a:gd name="T42" fmla="*/ 410 w 1208"/>
              <a:gd name="T43" fmla="*/ 426 h 1871"/>
              <a:gd name="T44" fmla="*/ 386 w 1208"/>
              <a:gd name="T45" fmla="*/ 527 h 1871"/>
              <a:gd name="T46" fmla="*/ 418 w 1208"/>
              <a:gd name="T47" fmla="*/ 588 h 1871"/>
              <a:gd name="T48" fmla="*/ 226 w 1208"/>
              <a:gd name="T49" fmla="*/ 673 h 1871"/>
              <a:gd name="T50" fmla="*/ 153 w 1208"/>
              <a:gd name="T51" fmla="*/ 963 h 1871"/>
              <a:gd name="T52" fmla="*/ 120 w 1208"/>
              <a:gd name="T53" fmla="*/ 1022 h 1871"/>
              <a:gd name="T54" fmla="*/ 106 w 1208"/>
              <a:gd name="T55" fmla="*/ 1057 h 1871"/>
              <a:gd name="T56" fmla="*/ 6 w 1208"/>
              <a:gd name="T57" fmla="*/ 1371 h 1871"/>
              <a:gd name="T58" fmla="*/ 175 w 1208"/>
              <a:gd name="T59" fmla="*/ 1664 h 1871"/>
              <a:gd name="T60" fmla="*/ 326 w 1208"/>
              <a:gd name="T61" fmla="*/ 888 h 1871"/>
              <a:gd name="T62" fmla="*/ 373 w 1208"/>
              <a:gd name="T63" fmla="*/ 811 h 1871"/>
              <a:gd name="T64" fmla="*/ 441 w 1208"/>
              <a:gd name="T65" fmla="*/ 773 h 1871"/>
              <a:gd name="T66" fmla="*/ 484 w 1208"/>
              <a:gd name="T67" fmla="*/ 746 h 1871"/>
              <a:gd name="T68" fmla="*/ 526 w 1208"/>
              <a:gd name="T69" fmla="*/ 718 h 1871"/>
              <a:gd name="T70" fmla="*/ 569 w 1208"/>
              <a:gd name="T71" fmla="*/ 738 h 1871"/>
              <a:gd name="T72" fmla="*/ 453 w 1208"/>
              <a:gd name="T73" fmla="*/ 813 h 1871"/>
              <a:gd name="T74" fmla="*/ 341 w 1208"/>
              <a:gd name="T75" fmla="*/ 911 h 1871"/>
              <a:gd name="T76" fmla="*/ 300 w 1208"/>
              <a:gd name="T77" fmla="*/ 998 h 1871"/>
              <a:gd name="T78" fmla="*/ 261 w 1208"/>
              <a:gd name="T79" fmla="*/ 1014 h 1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08" h="1871">
                <a:moveTo>
                  <a:pt x="175" y="1664"/>
                </a:moveTo>
                <a:cubicBezTo>
                  <a:pt x="179" y="1668"/>
                  <a:pt x="181" y="1678"/>
                  <a:pt x="179" y="1688"/>
                </a:cubicBezTo>
                <a:cubicBezTo>
                  <a:pt x="177" y="1696"/>
                  <a:pt x="177" y="1704"/>
                  <a:pt x="175" y="1716"/>
                </a:cubicBezTo>
                <a:cubicBezTo>
                  <a:pt x="181" y="1716"/>
                  <a:pt x="190" y="1720"/>
                  <a:pt x="202" y="1722"/>
                </a:cubicBezTo>
                <a:cubicBezTo>
                  <a:pt x="212" y="1725"/>
                  <a:pt x="220" y="1727"/>
                  <a:pt x="226" y="1727"/>
                </a:cubicBezTo>
                <a:cubicBezTo>
                  <a:pt x="224" y="1758"/>
                  <a:pt x="220" y="1806"/>
                  <a:pt x="213" y="1871"/>
                </a:cubicBezTo>
                <a:cubicBezTo>
                  <a:pt x="1031" y="1871"/>
                  <a:pt x="1031" y="1871"/>
                  <a:pt x="1031" y="1871"/>
                </a:cubicBezTo>
                <a:cubicBezTo>
                  <a:pt x="1031" y="1871"/>
                  <a:pt x="1031" y="1871"/>
                  <a:pt x="1031" y="1871"/>
                </a:cubicBezTo>
                <a:cubicBezTo>
                  <a:pt x="1035" y="1856"/>
                  <a:pt x="1039" y="1846"/>
                  <a:pt x="1041" y="1842"/>
                </a:cubicBezTo>
                <a:cubicBezTo>
                  <a:pt x="1045" y="1818"/>
                  <a:pt x="1051" y="1781"/>
                  <a:pt x="1055" y="1729"/>
                </a:cubicBezTo>
                <a:cubicBezTo>
                  <a:pt x="1059" y="1676"/>
                  <a:pt x="1065" y="1639"/>
                  <a:pt x="1071" y="1615"/>
                </a:cubicBezTo>
                <a:cubicBezTo>
                  <a:pt x="1076" y="1593"/>
                  <a:pt x="1086" y="1564"/>
                  <a:pt x="1100" y="1530"/>
                </a:cubicBezTo>
                <a:cubicBezTo>
                  <a:pt x="1123" y="1471"/>
                  <a:pt x="1135" y="1440"/>
                  <a:pt x="1135" y="1440"/>
                </a:cubicBezTo>
                <a:cubicBezTo>
                  <a:pt x="1155" y="1382"/>
                  <a:pt x="1165" y="1351"/>
                  <a:pt x="1167" y="1351"/>
                </a:cubicBezTo>
                <a:cubicBezTo>
                  <a:pt x="1180" y="1319"/>
                  <a:pt x="1194" y="1294"/>
                  <a:pt x="1208" y="1278"/>
                </a:cubicBezTo>
                <a:cubicBezTo>
                  <a:pt x="1206" y="1164"/>
                  <a:pt x="1202" y="1083"/>
                  <a:pt x="1196" y="1037"/>
                </a:cubicBezTo>
                <a:cubicBezTo>
                  <a:pt x="1188" y="957"/>
                  <a:pt x="1167" y="899"/>
                  <a:pt x="1135" y="856"/>
                </a:cubicBezTo>
                <a:cubicBezTo>
                  <a:pt x="1129" y="848"/>
                  <a:pt x="1116" y="836"/>
                  <a:pt x="1100" y="823"/>
                </a:cubicBezTo>
                <a:cubicBezTo>
                  <a:pt x="1080" y="805"/>
                  <a:pt x="1067" y="793"/>
                  <a:pt x="1061" y="787"/>
                </a:cubicBezTo>
                <a:cubicBezTo>
                  <a:pt x="1014" y="740"/>
                  <a:pt x="976" y="708"/>
                  <a:pt x="945" y="690"/>
                </a:cubicBezTo>
                <a:cubicBezTo>
                  <a:pt x="945" y="681"/>
                  <a:pt x="939" y="665"/>
                  <a:pt x="927" y="645"/>
                </a:cubicBezTo>
                <a:cubicBezTo>
                  <a:pt x="927" y="643"/>
                  <a:pt x="925" y="641"/>
                  <a:pt x="925" y="639"/>
                </a:cubicBezTo>
                <a:cubicBezTo>
                  <a:pt x="912" y="614"/>
                  <a:pt x="904" y="594"/>
                  <a:pt x="904" y="580"/>
                </a:cubicBezTo>
                <a:cubicBezTo>
                  <a:pt x="900" y="576"/>
                  <a:pt x="896" y="576"/>
                  <a:pt x="890" y="576"/>
                </a:cubicBezTo>
                <a:cubicBezTo>
                  <a:pt x="886" y="576"/>
                  <a:pt x="880" y="574"/>
                  <a:pt x="871" y="574"/>
                </a:cubicBezTo>
                <a:cubicBezTo>
                  <a:pt x="906" y="549"/>
                  <a:pt x="931" y="509"/>
                  <a:pt x="949" y="452"/>
                </a:cubicBezTo>
                <a:cubicBezTo>
                  <a:pt x="965" y="397"/>
                  <a:pt x="971" y="340"/>
                  <a:pt x="967" y="280"/>
                </a:cubicBezTo>
                <a:cubicBezTo>
                  <a:pt x="963" y="217"/>
                  <a:pt x="949" y="162"/>
                  <a:pt x="925" y="121"/>
                </a:cubicBezTo>
                <a:cubicBezTo>
                  <a:pt x="896" y="73"/>
                  <a:pt x="859" y="44"/>
                  <a:pt x="812" y="36"/>
                </a:cubicBezTo>
                <a:cubicBezTo>
                  <a:pt x="806" y="36"/>
                  <a:pt x="806" y="32"/>
                  <a:pt x="810" y="28"/>
                </a:cubicBezTo>
                <a:cubicBezTo>
                  <a:pt x="812" y="24"/>
                  <a:pt x="812" y="22"/>
                  <a:pt x="808" y="22"/>
                </a:cubicBezTo>
                <a:cubicBezTo>
                  <a:pt x="802" y="20"/>
                  <a:pt x="798" y="20"/>
                  <a:pt x="796" y="24"/>
                </a:cubicBezTo>
                <a:cubicBezTo>
                  <a:pt x="794" y="28"/>
                  <a:pt x="792" y="32"/>
                  <a:pt x="790" y="32"/>
                </a:cubicBezTo>
                <a:cubicBezTo>
                  <a:pt x="782" y="22"/>
                  <a:pt x="763" y="14"/>
                  <a:pt x="733" y="8"/>
                </a:cubicBezTo>
                <a:cubicBezTo>
                  <a:pt x="706" y="2"/>
                  <a:pt x="680" y="0"/>
                  <a:pt x="657" y="0"/>
                </a:cubicBezTo>
                <a:cubicBezTo>
                  <a:pt x="614" y="6"/>
                  <a:pt x="565" y="24"/>
                  <a:pt x="508" y="56"/>
                </a:cubicBezTo>
                <a:cubicBezTo>
                  <a:pt x="477" y="75"/>
                  <a:pt x="437" y="99"/>
                  <a:pt x="386" y="129"/>
                </a:cubicBezTo>
                <a:cubicBezTo>
                  <a:pt x="390" y="140"/>
                  <a:pt x="388" y="150"/>
                  <a:pt x="386" y="160"/>
                </a:cubicBezTo>
                <a:cubicBezTo>
                  <a:pt x="382" y="166"/>
                  <a:pt x="377" y="174"/>
                  <a:pt x="373" y="190"/>
                </a:cubicBezTo>
                <a:cubicBezTo>
                  <a:pt x="384" y="192"/>
                  <a:pt x="394" y="192"/>
                  <a:pt x="402" y="190"/>
                </a:cubicBezTo>
                <a:cubicBezTo>
                  <a:pt x="412" y="186"/>
                  <a:pt x="418" y="186"/>
                  <a:pt x="420" y="186"/>
                </a:cubicBezTo>
                <a:cubicBezTo>
                  <a:pt x="416" y="202"/>
                  <a:pt x="408" y="229"/>
                  <a:pt x="396" y="263"/>
                </a:cubicBezTo>
                <a:cubicBezTo>
                  <a:pt x="388" y="292"/>
                  <a:pt x="386" y="324"/>
                  <a:pt x="386" y="353"/>
                </a:cubicBezTo>
                <a:cubicBezTo>
                  <a:pt x="414" y="369"/>
                  <a:pt x="422" y="393"/>
                  <a:pt x="410" y="426"/>
                </a:cubicBezTo>
                <a:cubicBezTo>
                  <a:pt x="404" y="444"/>
                  <a:pt x="390" y="472"/>
                  <a:pt x="369" y="511"/>
                </a:cubicBezTo>
                <a:cubicBezTo>
                  <a:pt x="369" y="519"/>
                  <a:pt x="375" y="523"/>
                  <a:pt x="386" y="527"/>
                </a:cubicBezTo>
                <a:cubicBezTo>
                  <a:pt x="390" y="529"/>
                  <a:pt x="398" y="531"/>
                  <a:pt x="412" y="531"/>
                </a:cubicBezTo>
                <a:cubicBezTo>
                  <a:pt x="412" y="556"/>
                  <a:pt x="414" y="574"/>
                  <a:pt x="418" y="588"/>
                </a:cubicBezTo>
                <a:cubicBezTo>
                  <a:pt x="422" y="596"/>
                  <a:pt x="431" y="608"/>
                  <a:pt x="443" y="625"/>
                </a:cubicBezTo>
                <a:cubicBezTo>
                  <a:pt x="367" y="608"/>
                  <a:pt x="296" y="625"/>
                  <a:pt x="226" y="673"/>
                </a:cubicBezTo>
                <a:cubicBezTo>
                  <a:pt x="218" y="698"/>
                  <a:pt x="206" y="744"/>
                  <a:pt x="194" y="815"/>
                </a:cubicBezTo>
                <a:cubicBezTo>
                  <a:pt x="181" y="884"/>
                  <a:pt x="167" y="933"/>
                  <a:pt x="153" y="963"/>
                </a:cubicBezTo>
                <a:cubicBezTo>
                  <a:pt x="149" y="972"/>
                  <a:pt x="143" y="984"/>
                  <a:pt x="132" y="1002"/>
                </a:cubicBezTo>
                <a:cubicBezTo>
                  <a:pt x="128" y="1010"/>
                  <a:pt x="124" y="1016"/>
                  <a:pt x="120" y="1022"/>
                </a:cubicBezTo>
                <a:cubicBezTo>
                  <a:pt x="116" y="1030"/>
                  <a:pt x="112" y="1039"/>
                  <a:pt x="110" y="1045"/>
                </a:cubicBezTo>
                <a:cubicBezTo>
                  <a:pt x="108" y="1049"/>
                  <a:pt x="108" y="1053"/>
                  <a:pt x="106" y="1057"/>
                </a:cubicBezTo>
                <a:cubicBezTo>
                  <a:pt x="73" y="1134"/>
                  <a:pt x="53" y="1181"/>
                  <a:pt x="47" y="1201"/>
                </a:cubicBezTo>
                <a:cubicBezTo>
                  <a:pt x="24" y="1262"/>
                  <a:pt x="10" y="1319"/>
                  <a:pt x="6" y="1371"/>
                </a:cubicBezTo>
                <a:cubicBezTo>
                  <a:pt x="0" y="1457"/>
                  <a:pt x="8" y="1528"/>
                  <a:pt x="26" y="1578"/>
                </a:cubicBezTo>
                <a:cubicBezTo>
                  <a:pt x="55" y="1647"/>
                  <a:pt x="104" y="1676"/>
                  <a:pt x="175" y="1664"/>
                </a:cubicBezTo>
                <a:close/>
                <a:moveTo>
                  <a:pt x="296" y="917"/>
                </a:moveTo>
                <a:cubicBezTo>
                  <a:pt x="300" y="911"/>
                  <a:pt x="312" y="901"/>
                  <a:pt x="326" y="888"/>
                </a:cubicBezTo>
                <a:cubicBezTo>
                  <a:pt x="341" y="876"/>
                  <a:pt x="351" y="864"/>
                  <a:pt x="357" y="856"/>
                </a:cubicBezTo>
                <a:cubicBezTo>
                  <a:pt x="363" y="846"/>
                  <a:pt x="369" y="832"/>
                  <a:pt x="373" y="811"/>
                </a:cubicBezTo>
                <a:cubicBezTo>
                  <a:pt x="379" y="789"/>
                  <a:pt x="386" y="773"/>
                  <a:pt x="390" y="763"/>
                </a:cubicBezTo>
                <a:cubicBezTo>
                  <a:pt x="410" y="771"/>
                  <a:pt x="426" y="775"/>
                  <a:pt x="441" y="773"/>
                </a:cubicBezTo>
                <a:cubicBezTo>
                  <a:pt x="455" y="771"/>
                  <a:pt x="471" y="767"/>
                  <a:pt x="490" y="759"/>
                </a:cubicBezTo>
                <a:cubicBezTo>
                  <a:pt x="490" y="754"/>
                  <a:pt x="488" y="750"/>
                  <a:pt x="484" y="746"/>
                </a:cubicBezTo>
                <a:cubicBezTo>
                  <a:pt x="479" y="742"/>
                  <a:pt x="479" y="738"/>
                  <a:pt x="479" y="734"/>
                </a:cubicBezTo>
                <a:cubicBezTo>
                  <a:pt x="494" y="738"/>
                  <a:pt x="510" y="734"/>
                  <a:pt x="526" y="718"/>
                </a:cubicBezTo>
                <a:cubicBezTo>
                  <a:pt x="545" y="704"/>
                  <a:pt x="561" y="700"/>
                  <a:pt x="575" y="706"/>
                </a:cubicBezTo>
                <a:cubicBezTo>
                  <a:pt x="577" y="714"/>
                  <a:pt x="577" y="726"/>
                  <a:pt x="569" y="738"/>
                </a:cubicBezTo>
                <a:cubicBezTo>
                  <a:pt x="559" y="754"/>
                  <a:pt x="555" y="765"/>
                  <a:pt x="553" y="767"/>
                </a:cubicBezTo>
                <a:cubicBezTo>
                  <a:pt x="543" y="775"/>
                  <a:pt x="508" y="791"/>
                  <a:pt x="453" y="813"/>
                </a:cubicBezTo>
                <a:cubicBezTo>
                  <a:pt x="410" y="832"/>
                  <a:pt x="382" y="850"/>
                  <a:pt x="365" y="870"/>
                </a:cubicBezTo>
                <a:cubicBezTo>
                  <a:pt x="357" y="878"/>
                  <a:pt x="351" y="892"/>
                  <a:pt x="341" y="911"/>
                </a:cubicBezTo>
                <a:cubicBezTo>
                  <a:pt x="333" y="929"/>
                  <a:pt x="324" y="943"/>
                  <a:pt x="316" y="951"/>
                </a:cubicBezTo>
                <a:cubicBezTo>
                  <a:pt x="314" y="968"/>
                  <a:pt x="308" y="984"/>
                  <a:pt x="300" y="998"/>
                </a:cubicBezTo>
                <a:cubicBezTo>
                  <a:pt x="296" y="1008"/>
                  <a:pt x="286" y="1020"/>
                  <a:pt x="275" y="1037"/>
                </a:cubicBezTo>
                <a:cubicBezTo>
                  <a:pt x="267" y="1030"/>
                  <a:pt x="263" y="1022"/>
                  <a:pt x="261" y="1014"/>
                </a:cubicBezTo>
                <a:cubicBezTo>
                  <a:pt x="253" y="990"/>
                  <a:pt x="265" y="957"/>
                  <a:pt x="296" y="91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17433"/>
      </p:ext>
    </p:extLst>
  </p:cSld>
  <p:clrMapOvr>
    <a:masterClrMapping/>
  </p:clrMapOvr>
  <p:transition spd="slow" advTm="2000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BRD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69924" y="1377542"/>
            <a:ext cx="10796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/>
              <a:t>产品</a:t>
            </a:r>
            <a:r>
              <a:rPr lang="zh-CN" altLang="en-US" dirty="0" smtClean="0"/>
              <a:t>价值</a:t>
            </a:r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r>
              <a:rPr lang="zh-CN" altLang="zh-CN" dirty="0" smtClean="0"/>
              <a:t>解决</a:t>
            </a:r>
            <a:r>
              <a:rPr lang="zh-CN" altLang="zh-CN" dirty="0"/>
              <a:t>有这方面需求的用户他们因为成本和资源有限，在选择拍摄场景时陷入了困境，一方面想要以最低的成本获取最高的效益，一方面又想场景达到预期的效果这一用户场景的难题和痛点。</a:t>
            </a:r>
          </a:p>
        </p:txBody>
      </p:sp>
      <p:pic>
        <p:nvPicPr>
          <p:cNvPr id="4098" name="Picture 2" descr="https://timgsa.baidu.com/timg?image&amp;quality=80&amp;size=b9999_10000&amp;sec=1578601036468&amp;di=ca9c70cebc6014bcd461533b9c2a9649&amp;imgtype=0&amp;src=http%3A%2F%2Ff.01ny.cn%2Fforum%2F201204%2F02%2F132337pt715u44k40w429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37" y="2845956"/>
            <a:ext cx="5238634" cy="312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454" y="3243236"/>
            <a:ext cx="3215630" cy="22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75470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6" name="ïṡḷíḑê">
            <a:extLst>
              <a:ext uri="{FF2B5EF4-FFF2-40B4-BE49-F238E27FC236}">
                <a16:creationId xmlns:a16="http://schemas.microsoft.com/office/drawing/2014/main" id="{20B12C04-1A8A-46E4-9155-DC6DE03CA0AA}"/>
              </a:ext>
            </a:extLst>
          </p:cNvPr>
          <p:cNvGrpSpPr/>
          <p:nvPr/>
        </p:nvGrpSpPr>
        <p:grpSpPr>
          <a:xfrm>
            <a:off x="3705225" y="1449000"/>
            <a:ext cx="4781550" cy="4141912"/>
            <a:chOff x="3705226" y="1449000"/>
            <a:chExt cx="4781550" cy="4141912"/>
          </a:xfrm>
        </p:grpSpPr>
        <p:sp>
          <p:nvSpPr>
            <p:cNvPr id="21" name="íṩḻiďé">
              <a:extLst>
                <a:ext uri="{FF2B5EF4-FFF2-40B4-BE49-F238E27FC236}">
                  <a16:creationId xmlns:a16="http://schemas.microsoft.com/office/drawing/2014/main" id="{D5BF9093-0E3E-4627-BECA-B02C2CACA0B7}"/>
                </a:ext>
              </a:extLst>
            </p:cNvPr>
            <p:cNvSpPr/>
            <p:nvPr/>
          </p:nvSpPr>
          <p:spPr bwMode="auto">
            <a:xfrm>
              <a:off x="5388208" y="1449000"/>
              <a:ext cx="1399863" cy="1216359"/>
            </a:xfrm>
            <a:custGeom>
              <a:avLst/>
              <a:gdLst>
                <a:gd name="T0" fmla="*/ 0 w 267"/>
                <a:gd name="T1" fmla="*/ 232 h 232"/>
                <a:gd name="T2" fmla="*/ 135 w 267"/>
                <a:gd name="T3" fmla="*/ 0 h 232"/>
                <a:gd name="T4" fmla="*/ 267 w 267"/>
                <a:gd name="T5" fmla="*/ 232 h 232"/>
                <a:gd name="T6" fmla="*/ 0 w 267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32">
                  <a:moveTo>
                    <a:pt x="0" y="232"/>
                  </a:moveTo>
                  <a:lnTo>
                    <a:pt x="135" y="0"/>
                  </a:lnTo>
                  <a:lnTo>
                    <a:pt x="267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chemeClr val="accent1"/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none" lIns="91440" tIns="45720" rIns="91440" bIns="45720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加</a:t>
              </a:r>
              <a:r>
                <a:rPr lang="zh-CN" altLang="en-US" b="1" dirty="0" smtClean="0">
                  <a:solidFill>
                    <a:schemeClr val="bg1"/>
                  </a:solidFill>
                </a:rPr>
                <a:t>值宣言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ïṡḻîḍè">
              <a:extLst>
                <a:ext uri="{FF2B5EF4-FFF2-40B4-BE49-F238E27FC236}">
                  <a16:creationId xmlns:a16="http://schemas.microsoft.com/office/drawing/2014/main" id="{913CA535-E8D0-4853-8A1C-F021EE4528FF}"/>
                </a:ext>
              </a:extLst>
            </p:cNvPr>
            <p:cNvSpPr/>
            <p:nvPr/>
          </p:nvSpPr>
          <p:spPr bwMode="auto">
            <a:xfrm>
              <a:off x="4905857" y="2922265"/>
              <a:ext cx="2364562" cy="571480"/>
            </a:xfrm>
            <a:custGeom>
              <a:avLst/>
              <a:gdLst>
                <a:gd name="T0" fmla="*/ 0 w 451"/>
                <a:gd name="T1" fmla="*/ 109 h 109"/>
                <a:gd name="T2" fmla="*/ 64 w 451"/>
                <a:gd name="T3" fmla="*/ 0 h 109"/>
                <a:gd name="T4" fmla="*/ 387 w 451"/>
                <a:gd name="T5" fmla="*/ 0 h 109"/>
                <a:gd name="T6" fmla="*/ 451 w 451"/>
                <a:gd name="T7" fmla="*/ 109 h 109"/>
                <a:gd name="T8" fmla="*/ 0 w 45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109">
                  <a:moveTo>
                    <a:pt x="0" y="109"/>
                  </a:moveTo>
                  <a:lnTo>
                    <a:pt x="64" y="0"/>
                  </a:lnTo>
                  <a:lnTo>
                    <a:pt x="387" y="0"/>
                  </a:lnTo>
                  <a:lnTo>
                    <a:pt x="451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核心价值</a:t>
              </a:r>
              <a:r>
                <a:rPr lang="en-US" altLang="zh-CN" b="1" dirty="0" smtClean="0">
                  <a:solidFill>
                    <a:schemeClr val="bg1"/>
                  </a:solidFill>
                </a:rPr>
                <a:t>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îṧ1ïḑê">
              <a:extLst>
                <a:ext uri="{FF2B5EF4-FFF2-40B4-BE49-F238E27FC236}">
                  <a16:creationId xmlns:a16="http://schemas.microsoft.com/office/drawing/2014/main" id="{702B76CE-D0F2-4C5B-98FB-61B0EED197B0}"/>
                </a:ext>
              </a:extLst>
            </p:cNvPr>
            <p:cNvSpPr/>
            <p:nvPr/>
          </p:nvSpPr>
          <p:spPr bwMode="auto">
            <a:xfrm>
              <a:off x="4433995" y="3755887"/>
              <a:ext cx="3318774" cy="566237"/>
            </a:xfrm>
            <a:custGeom>
              <a:avLst/>
              <a:gdLst>
                <a:gd name="T0" fmla="*/ 0 w 633"/>
                <a:gd name="T1" fmla="*/ 108 h 108"/>
                <a:gd name="T2" fmla="*/ 62 w 633"/>
                <a:gd name="T3" fmla="*/ 0 h 108"/>
                <a:gd name="T4" fmla="*/ 570 w 633"/>
                <a:gd name="T5" fmla="*/ 0 h 108"/>
                <a:gd name="T6" fmla="*/ 633 w 633"/>
                <a:gd name="T7" fmla="*/ 108 h 108"/>
                <a:gd name="T8" fmla="*/ 0 w 633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3" h="108">
                  <a:moveTo>
                    <a:pt x="0" y="108"/>
                  </a:moveTo>
                  <a:lnTo>
                    <a:pt x="62" y="0"/>
                  </a:lnTo>
                  <a:lnTo>
                    <a:pt x="570" y="0"/>
                  </a:lnTo>
                  <a:lnTo>
                    <a:pt x="633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</a:rPr>
                <a:t>核心价值</a:t>
              </a:r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4" name="íşḷïdè">
              <a:extLst>
                <a:ext uri="{FF2B5EF4-FFF2-40B4-BE49-F238E27FC236}">
                  <a16:creationId xmlns:a16="http://schemas.microsoft.com/office/drawing/2014/main" id="{D9D2B8D8-6A8E-41F1-9368-32F8D4F62553}"/>
                </a:ext>
              </a:extLst>
            </p:cNvPr>
            <p:cNvSpPr/>
            <p:nvPr/>
          </p:nvSpPr>
          <p:spPr bwMode="auto">
            <a:xfrm>
              <a:off x="3705226" y="4584270"/>
              <a:ext cx="4781550" cy="1006642"/>
            </a:xfrm>
            <a:custGeom>
              <a:avLst/>
              <a:gdLst>
                <a:gd name="T0" fmla="*/ 0 w 912"/>
                <a:gd name="T1" fmla="*/ 192 h 192"/>
                <a:gd name="T2" fmla="*/ 111 w 912"/>
                <a:gd name="T3" fmla="*/ 0 h 192"/>
                <a:gd name="T4" fmla="*/ 801 w 912"/>
                <a:gd name="T5" fmla="*/ 0 h 192"/>
                <a:gd name="T6" fmla="*/ 912 w 912"/>
                <a:gd name="T7" fmla="*/ 192 h 192"/>
                <a:gd name="T8" fmla="*/ 0 w 91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192">
                  <a:moveTo>
                    <a:pt x="0" y="192"/>
                  </a:moveTo>
                  <a:lnTo>
                    <a:pt x="111" y="0"/>
                  </a:lnTo>
                  <a:lnTo>
                    <a:pt x="801" y="0"/>
                  </a:lnTo>
                  <a:lnTo>
                    <a:pt x="912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</a:rPr>
                <a:t>核心价值</a:t>
              </a:r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</a:rPr>
                <a:t>3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5" name="îṣ1îḑè">
              <a:extLst>
                <a:ext uri="{FF2B5EF4-FFF2-40B4-BE49-F238E27FC236}">
                  <a16:creationId xmlns:a16="http://schemas.microsoft.com/office/drawing/2014/main" id="{7DE77180-AD29-41CB-A1F0-D20084694E33}"/>
                </a:ext>
              </a:extLst>
            </p:cNvPr>
            <p:cNvSpPr/>
            <p:nvPr/>
          </p:nvSpPr>
          <p:spPr bwMode="auto">
            <a:xfrm>
              <a:off x="5388207" y="2665358"/>
              <a:ext cx="1546665" cy="256905"/>
            </a:xfrm>
            <a:custGeom>
              <a:avLst/>
              <a:gdLst>
                <a:gd name="T0" fmla="*/ 0 w 295"/>
                <a:gd name="T1" fmla="*/ 0 h 49"/>
                <a:gd name="T2" fmla="*/ 206 w 295"/>
                <a:gd name="T3" fmla="*/ 0 h 49"/>
                <a:gd name="T4" fmla="*/ 295 w 295"/>
                <a:gd name="T5" fmla="*/ 49 h 49"/>
                <a:gd name="T6" fmla="*/ 90 w 295"/>
                <a:gd name="T7" fmla="*/ 49 h 49"/>
                <a:gd name="T8" fmla="*/ 0 w 295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49">
                  <a:moveTo>
                    <a:pt x="0" y="0"/>
                  </a:moveTo>
                  <a:lnTo>
                    <a:pt x="206" y="0"/>
                  </a:lnTo>
                  <a:lnTo>
                    <a:pt x="295" y="49"/>
                  </a:lnTo>
                  <a:lnTo>
                    <a:pt x="9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ïś1íďe">
              <a:extLst>
                <a:ext uri="{FF2B5EF4-FFF2-40B4-BE49-F238E27FC236}">
                  <a16:creationId xmlns:a16="http://schemas.microsoft.com/office/drawing/2014/main" id="{27150AFC-3A7C-4FF9-BAE3-C2FBBA05CDA4}"/>
                </a:ext>
              </a:extLst>
            </p:cNvPr>
            <p:cNvSpPr/>
            <p:nvPr/>
          </p:nvSpPr>
          <p:spPr bwMode="auto">
            <a:xfrm>
              <a:off x="4905857" y="3493742"/>
              <a:ext cx="2516606" cy="262146"/>
            </a:xfrm>
            <a:custGeom>
              <a:avLst/>
              <a:gdLst>
                <a:gd name="T0" fmla="*/ 0 w 480"/>
                <a:gd name="T1" fmla="*/ 0 h 50"/>
                <a:gd name="T2" fmla="*/ 333 w 480"/>
                <a:gd name="T3" fmla="*/ 0 h 50"/>
                <a:gd name="T4" fmla="*/ 480 w 480"/>
                <a:gd name="T5" fmla="*/ 50 h 50"/>
                <a:gd name="T6" fmla="*/ 146 w 480"/>
                <a:gd name="T7" fmla="*/ 50 h 50"/>
                <a:gd name="T8" fmla="*/ 0 w 48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50">
                  <a:moveTo>
                    <a:pt x="0" y="0"/>
                  </a:moveTo>
                  <a:lnTo>
                    <a:pt x="333" y="0"/>
                  </a:lnTo>
                  <a:lnTo>
                    <a:pt x="480" y="50"/>
                  </a:lnTo>
                  <a:lnTo>
                    <a:pt x="146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ïşḻîḑé">
              <a:extLst>
                <a:ext uri="{FF2B5EF4-FFF2-40B4-BE49-F238E27FC236}">
                  <a16:creationId xmlns:a16="http://schemas.microsoft.com/office/drawing/2014/main" id="{E18BEBA0-8175-4693-AD1B-E6509820BBC0}"/>
                </a:ext>
              </a:extLst>
            </p:cNvPr>
            <p:cNvSpPr/>
            <p:nvPr/>
          </p:nvSpPr>
          <p:spPr bwMode="auto">
            <a:xfrm>
              <a:off x="4433995" y="4322125"/>
              <a:ext cx="3470818" cy="262146"/>
            </a:xfrm>
            <a:custGeom>
              <a:avLst/>
              <a:gdLst>
                <a:gd name="T0" fmla="*/ 0 w 662"/>
                <a:gd name="T1" fmla="*/ 0 h 50"/>
                <a:gd name="T2" fmla="*/ 461 w 662"/>
                <a:gd name="T3" fmla="*/ 0 h 50"/>
                <a:gd name="T4" fmla="*/ 662 w 662"/>
                <a:gd name="T5" fmla="*/ 50 h 50"/>
                <a:gd name="T6" fmla="*/ 201 w 662"/>
                <a:gd name="T7" fmla="*/ 50 h 50"/>
                <a:gd name="T8" fmla="*/ 0 w 66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0">
                  <a:moveTo>
                    <a:pt x="0" y="0"/>
                  </a:moveTo>
                  <a:lnTo>
                    <a:pt x="461" y="0"/>
                  </a:lnTo>
                  <a:lnTo>
                    <a:pt x="662" y="50"/>
                  </a:lnTo>
                  <a:lnTo>
                    <a:pt x="201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426399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6" name="ïṡḷíḑê">
            <a:extLst>
              <a:ext uri="{FF2B5EF4-FFF2-40B4-BE49-F238E27FC236}">
                <a16:creationId xmlns:a16="http://schemas.microsoft.com/office/drawing/2014/main" id="{20B12C04-1A8A-46E4-9155-DC6DE03CA0AA}"/>
              </a:ext>
            </a:extLst>
          </p:cNvPr>
          <p:cNvGrpSpPr/>
          <p:nvPr/>
        </p:nvGrpSpPr>
        <p:grpSpPr>
          <a:xfrm>
            <a:off x="3705225" y="1449000"/>
            <a:ext cx="4781550" cy="4141912"/>
            <a:chOff x="3705226" y="1449000"/>
            <a:chExt cx="4781550" cy="4141912"/>
          </a:xfrm>
        </p:grpSpPr>
        <p:sp>
          <p:nvSpPr>
            <p:cNvPr id="21" name="íṩḻiďé">
              <a:extLst>
                <a:ext uri="{FF2B5EF4-FFF2-40B4-BE49-F238E27FC236}">
                  <a16:creationId xmlns:a16="http://schemas.microsoft.com/office/drawing/2014/main" id="{D5BF9093-0E3E-4627-BECA-B02C2CACA0B7}"/>
                </a:ext>
              </a:extLst>
            </p:cNvPr>
            <p:cNvSpPr/>
            <p:nvPr/>
          </p:nvSpPr>
          <p:spPr bwMode="auto">
            <a:xfrm>
              <a:off x="5388208" y="1449000"/>
              <a:ext cx="1399863" cy="1216359"/>
            </a:xfrm>
            <a:custGeom>
              <a:avLst/>
              <a:gdLst>
                <a:gd name="T0" fmla="*/ 0 w 267"/>
                <a:gd name="T1" fmla="*/ 232 h 232"/>
                <a:gd name="T2" fmla="*/ 135 w 267"/>
                <a:gd name="T3" fmla="*/ 0 h 232"/>
                <a:gd name="T4" fmla="*/ 267 w 267"/>
                <a:gd name="T5" fmla="*/ 232 h 232"/>
                <a:gd name="T6" fmla="*/ 0 w 267"/>
                <a:gd name="T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232">
                  <a:moveTo>
                    <a:pt x="0" y="232"/>
                  </a:moveTo>
                  <a:lnTo>
                    <a:pt x="135" y="0"/>
                  </a:lnTo>
                  <a:lnTo>
                    <a:pt x="267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chemeClr val="accent1"/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none" lIns="91440" tIns="45720" rIns="91440" bIns="45720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75000"/>
                    </a:schemeClr>
                  </a:solidFill>
                </a:rPr>
                <a:t>加</a:t>
              </a:r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</a:rPr>
                <a:t>值宣言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2" name="ïṡḻîḍè">
              <a:extLst>
                <a:ext uri="{FF2B5EF4-FFF2-40B4-BE49-F238E27FC236}">
                  <a16:creationId xmlns:a16="http://schemas.microsoft.com/office/drawing/2014/main" id="{913CA535-E8D0-4853-8A1C-F021EE4528FF}"/>
                </a:ext>
              </a:extLst>
            </p:cNvPr>
            <p:cNvSpPr/>
            <p:nvPr/>
          </p:nvSpPr>
          <p:spPr bwMode="auto">
            <a:xfrm>
              <a:off x="4905857" y="2922265"/>
              <a:ext cx="2364562" cy="571480"/>
            </a:xfrm>
            <a:custGeom>
              <a:avLst/>
              <a:gdLst>
                <a:gd name="T0" fmla="*/ 0 w 451"/>
                <a:gd name="T1" fmla="*/ 109 h 109"/>
                <a:gd name="T2" fmla="*/ 64 w 451"/>
                <a:gd name="T3" fmla="*/ 0 h 109"/>
                <a:gd name="T4" fmla="*/ 387 w 451"/>
                <a:gd name="T5" fmla="*/ 0 h 109"/>
                <a:gd name="T6" fmla="*/ 451 w 451"/>
                <a:gd name="T7" fmla="*/ 109 h 109"/>
                <a:gd name="T8" fmla="*/ 0 w 45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109">
                  <a:moveTo>
                    <a:pt x="0" y="109"/>
                  </a:moveTo>
                  <a:lnTo>
                    <a:pt x="64" y="0"/>
                  </a:lnTo>
                  <a:lnTo>
                    <a:pt x="387" y="0"/>
                  </a:lnTo>
                  <a:lnTo>
                    <a:pt x="451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75000"/>
                    </a:schemeClr>
                  </a:solidFill>
                </a:rPr>
                <a:t>核心价值</a:t>
              </a:r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</a:rPr>
                <a:t>1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3" name="îṧ1ïḑê">
              <a:extLst>
                <a:ext uri="{FF2B5EF4-FFF2-40B4-BE49-F238E27FC236}">
                  <a16:creationId xmlns:a16="http://schemas.microsoft.com/office/drawing/2014/main" id="{702B76CE-D0F2-4C5B-98FB-61B0EED197B0}"/>
                </a:ext>
              </a:extLst>
            </p:cNvPr>
            <p:cNvSpPr/>
            <p:nvPr/>
          </p:nvSpPr>
          <p:spPr bwMode="auto">
            <a:xfrm>
              <a:off x="4433995" y="3755887"/>
              <a:ext cx="3318774" cy="566237"/>
            </a:xfrm>
            <a:custGeom>
              <a:avLst/>
              <a:gdLst>
                <a:gd name="T0" fmla="*/ 0 w 633"/>
                <a:gd name="T1" fmla="*/ 108 h 108"/>
                <a:gd name="T2" fmla="*/ 62 w 633"/>
                <a:gd name="T3" fmla="*/ 0 h 108"/>
                <a:gd name="T4" fmla="*/ 570 w 633"/>
                <a:gd name="T5" fmla="*/ 0 h 108"/>
                <a:gd name="T6" fmla="*/ 633 w 633"/>
                <a:gd name="T7" fmla="*/ 108 h 108"/>
                <a:gd name="T8" fmla="*/ 0 w 633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3" h="108">
                  <a:moveTo>
                    <a:pt x="0" y="108"/>
                  </a:moveTo>
                  <a:lnTo>
                    <a:pt x="62" y="0"/>
                  </a:lnTo>
                  <a:lnTo>
                    <a:pt x="570" y="0"/>
                  </a:lnTo>
                  <a:lnTo>
                    <a:pt x="633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核心价值</a:t>
              </a:r>
              <a:r>
                <a:rPr lang="en-US" altLang="zh-CN" b="1" dirty="0" smtClean="0">
                  <a:solidFill>
                    <a:schemeClr val="bg1"/>
                  </a:solidFill>
                </a:rPr>
                <a:t>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şḷïdè">
              <a:extLst>
                <a:ext uri="{FF2B5EF4-FFF2-40B4-BE49-F238E27FC236}">
                  <a16:creationId xmlns:a16="http://schemas.microsoft.com/office/drawing/2014/main" id="{D9D2B8D8-6A8E-41F1-9368-32F8D4F62553}"/>
                </a:ext>
              </a:extLst>
            </p:cNvPr>
            <p:cNvSpPr/>
            <p:nvPr/>
          </p:nvSpPr>
          <p:spPr bwMode="auto">
            <a:xfrm>
              <a:off x="3705226" y="4584270"/>
              <a:ext cx="4781550" cy="1006642"/>
            </a:xfrm>
            <a:custGeom>
              <a:avLst/>
              <a:gdLst>
                <a:gd name="T0" fmla="*/ 0 w 912"/>
                <a:gd name="T1" fmla="*/ 192 h 192"/>
                <a:gd name="T2" fmla="*/ 111 w 912"/>
                <a:gd name="T3" fmla="*/ 0 h 192"/>
                <a:gd name="T4" fmla="*/ 801 w 912"/>
                <a:gd name="T5" fmla="*/ 0 h 192"/>
                <a:gd name="T6" fmla="*/ 912 w 912"/>
                <a:gd name="T7" fmla="*/ 192 h 192"/>
                <a:gd name="T8" fmla="*/ 0 w 91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192">
                  <a:moveTo>
                    <a:pt x="0" y="192"/>
                  </a:moveTo>
                  <a:lnTo>
                    <a:pt x="111" y="0"/>
                  </a:lnTo>
                  <a:lnTo>
                    <a:pt x="801" y="0"/>
                  </a:lnTo>
                  <a:lnTo>
                    <a:pt x="912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核心价值</a:t>
              </a:r>
              <a:r>
                <a:rPr lang="en-US" altLang="zh-CN" b="1" dirty="0" smtClean="0">
                  <a:solidFill>
                    <a:schemeClr val="bg1"/>
                  </a:solidFill>
                </a:rPr>
                <a:t>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îṣ1îḑè">
              <a:extLst>
                <a:ext uri="{FF2B5EF4-FFF2-40B4-BE49-F238E27FC236}">
                  <a16:creationId xmlns:a16="http://schemas.microsoft.com/office/drawing/2014/main" id="{7DE77180-AD29-41CB-A1F0-D20084694E33}"/>
                </a:ext>
              </a:extLst>
            </p:cNvPr>
            <p:cNvSpPr/>
            <p:nvPr/>
          </p:nvSpPr>
          <p:spPr bwMode="auto">
            <a:xfrm>
              <a:off x="5388207" y="2665358"/>
              <a:ext cx="1546665" cy="256905"/>
            </a:xfrm>
            <a:custGeom>
              <a:avLst/>
              <a:gdLst>
                <a:gd name="T0" fmla="*/ 0 w 295"/>
                <a:gd name="T1" fmla="*/ 0 h 49"/>
                <a:gd name="T2" fmla="*/ 206 w 295"/>
                <a:gd name="T3" fmla="*/ 0 h 49"/>
                <a:gd name="T4" fmla="*/ 295 w 295"/>
                <a:gd name="T5" fmla="*/ 49 h 49"/>
                <a:gd name="T6" fmla="*/ 90 w 295"/>
                <a:gd name="T7" fmla="*/ 49 h 49"/>
                <a:gd name="T8" fmla="*/ 0 w 295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49">
                  <a:moveTo>
                    <a:pt x="0" y="0"/>
                  </a:moveTo>
                  <a:lnTo>
                    <a:pt x="206" y="0"/>
                  </a:lnTo>
                  <a:lnTo>
                    <a:pt x="295" y="49"/>
                  </a:lnTo>
                  <a:lnTo>
                    <a:pt x="9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ïś1íďe">
              <a:extLst>
                <a:ext uri="{FF2B5EF4-FFF2-40B4-BE49-F238E27FC236}">
                  <a16:creationId xmlns:a16="http://schemas.microsoft.com/office/drawing/2014/main" id="{27150AFC-3A7C-4FF9-BAE3-C2FBBA05CDA4}"/>
                </a:ext>
              </a:extLst>
            </p:cNvPr>
            <p:cNvSpPr/>
            <p:nvPr/>
          </p:nvSpPr>
          <p:spPr bwMode="auto">
            <a:xfrm>
              <a:off x="4905857" y="3493742"/>
              <a:ext cx="2516606" cy="262146"/>
            </a:xfrm>
            <a:custGeom>
              <a:avLst/>
              <a:gdLst>
                <a:gd name="T0" fmla="*/ 0 w 480"/>
                <a:gd name="T1" fmla="*/ 0 h 50"/>
                <a:gd name="T2" fmla="*/ 333 w 480"/>
                <a:gd name="T3" fmla="*/ 0 h 50"/>
                <a:gd name="T4" fmla="*/ 480 w 480"/>
                <a:gd name="T5" fmla="*/ 50 h 50"/>
                <a:gd name="T6" fmla="*/ 146 w 480"/>
                <a:gd name="T7" fmla="*/ 50 h 50"/>
                <a:gd name="T8" fmla="*/ 0 w 48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50">
                  <a:moveTo>
                    <a:pt x="0" y="0"/>
                  </a:moveTo>
                  <a:lnTo>
                    <a:pt x="333" y="0"/>
                  </a:lnTo>
                  <a:lnTo>
                    <a:pt x="480" y="50"/>
                  </a:lnTo>
                  <a:lnTo>
                    <a:pt x="146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ïşḻîḑé">
              <a:extLst>
                <a:ext uri="{FF2B5EF4-FFF2-40B4-BE49-F238E27FC236}">
                  <a16:creationId xmlns:a16="http://schemas.microsoft.com/office/drawing/2014/main" id="{E18BEBA0-8175-4693-AD1B-E6509820BBC0}"/>
                </a:ext>
              </a:extLst>
            </p:cNvPr>
            <p:cNvSpPr/>
            <p:nvPr/>
          </p:nvSpPr>
          <p:spPr bwMode="auto">
            <a:xfrm>
              <a:off x="4433995" y="4322125"/>
              <a:ext cx="3470818" cy="262146"/>
            </a:xfrm>
            <a:custGeom>
              <a:avLst/>
              <a:gdLst>
                <a:gd name="T0" fmla="*/ 0 w 662"/>
                <a:gd name="T1" fmla="*/ 0 h 50"/>
                <a:gd name="T2" fmla="*/ 461 w 662"/>
                <a:gd name="T3" fmla="*/ 0 h 50"/>
                <a:gd name="T4" fmla="*/ 662 w 662"/>
                <a:gd name="T5" fmla="*/ 50 h 50"/>
                <a:gd name="T6" fmla="*/ 201 w 662"/>
                <a:gd name="T7" fmla="*/ 50 h 50"/>
                <a:gd name="T8" fmla="*/ 0 w 66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2" h="50">
                  <a:moveTo>
                    <a:pt x="0" y="0"/>
                  </a:moveTo>
                  <a:lnTo>
                    <a:pt x="461" y="0"/>
                  </a:lnTo>
                  <a:lnTo>
                    <a:pt x="662" y="50"/>
                  </a:lnTo>
                  <a:lnTo>
                    <a:pt x="201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2817155"/>
      </p:ext>
    </p:extLst>
  </p:cSld>
  <p:clrMapOvr>
    <a:masterClrMapping/>
  </p:clrMapOvr>
  <p:transition advTm="20000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03732492-8157-43e9-b422-4a6d6d8f4ce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d5ff57-a39c-496a-8f96-726bae8f62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7fd25d4-6ed2-42d9-be8a-4ef171ce36d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30ce228-8c20-4b72-b864-6c8a8b565a84"/>
</p:tagLst>
</file>

<file path=ppt/theme/theme1.xml><?xml version="1.0" encoding="utf-8"?>
<a:theme xmlns:a="http://schemas.openxmlformats.org/drawingml/2006/main" name="主题5">
  <a:themeElements>
    <a:clrScheme name="自定义 1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E7721"/>
      </a:accent1>
      <a:accent2>
        <a:srgbClr val="4DAFCE"/>
      </a:accent2>
      <a:accent3>
        <a:srgbClr val="192834"/>
      </a:accent3>
      <a:accent4>
        <a:srgbClr val="F3B919"/>
      </a:accent4>
      <a:accent5>
        <a:srgbClr val="C0392B"/>
      </a:accent5>
      <a:accent6>
        <a:srgbClr val="2C3F5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240</TotalTime>
  <Words>458</Words>
  <Application>Microsoft Office PowerPoint</Application>
  <PresentationFormat>宽屏</PresentationFormat>
  <Paragraphs>115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-apple-system</vt:lpstr>
      <vt:lpstr>宋体</vt:lpstr>
      <vt:lpstr>微软雅黑</vt:lpstr>
      <vt:lpstr>Arial</vt:lpstr>
      <vt:lpstr>Calibri</vt:lpstr>
      <vt:lpstr>Impact</vt:lpstr>
      <vt:lpstr>主题5</vt:lpstr>
      <vt:lpstr>PowerPoint 演示文稿</vt:lpstr>
      <vt:lpstr>PowerPoint 演示文稿</vt:lpstr>
      <vt:lpstr>MRD</vt:lpstr>
      <vt:lpstr>MRD</vt:lpstr>
      <vt:lpstr>MRD</vt:lpstr>
      <vt:lpstr>MRD</vt:lpstr>
      <vt:lpstr>BRD</vt:lpstr>
      <vt:lpstr>PRD</vt:lpstr>
      <vt:lpstr>PRD</vt:lpstr>
      <vt:lpstr>PRD</vt:lpstr>
      <vt:lpstr>PRD</vt:lpstr>
      <vt:lpstr>PRD</vt:lpstr>
      <vt:lpstr>PRD</vt:lpstr>
      <vt:lpstr>PRD</vt:lpstr>
      <vt:lpstr>PRD</vt:lpstr>
      <vt:lpstr>PRD</vt:lpstr>
      <vt:lpstr>API对比分析</vt:lpstr>
      <vt:lpstr>风险报告</vt:lpstr>
      <vt:lpstr>风险报告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User</cp:lastModifiedBy>
  <cp:revision>47</cp:revision>
  <cp:lastPrinted>2017-08-28T16:00:00Z</cp:lastPrinted>
  <dcterms:created xsi:type="dcterms:W3CDTF">2017-08-28T16:00:00Z</dcterms:created>
  <dcterms:modified xsi:type="dcterms:W3CDTF">2020-01-10T01:41:37Z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f7558377-1bae-4970-a70c-20193bc15c74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2018-08-22T07:30:33.2265457Z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